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2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9BF88-88DA-E518-348D-14B5A3C41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11302-CC7F-C337-8D2C-876E2FBBC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F89F4-A66D-276D-D608-462FF4DCF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99D07-9318-8BCD-7E06-A6ADD56F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E397-5913-2E91-B74A-5D513E28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6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967B2-F01B-AE08-9C9D-8F1038D5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3B756-A1EC-01A4-E4D5-AA6F055F9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3019C-D745-C7FE-2975-26634911C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208AD-BBE3-5AEC-195A-F79BEC76A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631AB-E473-8E78-FF2C-6973F6AFB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50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E6267-873C-5717-A75A-D0E5AC04D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B13F0-9A80-8A6E-2C38-DA1C43D15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1AB19-7D7E-C273-2D41-12B3FA1E5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FDEEF-BBF9-1A65-EE12-4462BE387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FCFE9-1D2A-C3D0-13E7-A39BB390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0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9A2B-AE37-5426-152E-4A533565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7F077-3D00-AE67-7553-0781D9A9A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31179-24B8-337D-024E-539C8C932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BEDC0-47E3-00DF-5203-F684E333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3D6E2-DC88-72D6-AC56-C48E69800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7176C-4013-1204-EFB6-7266A785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F84D8-F9BD-D797-D739-DE1B81AB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5863D-EED0-F269-A771-8C1937F7E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02C19-74A7-F019-E25C-CE01B4F00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AA5294-2094-500F-EE0C-106A1EBB1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82B807-6BB3-8E29-1356-78B29F3FBE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DA8F6A-0599-968F-7B00-11FFABCAC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2916B3-773F-43FC-0573-5A9CFD052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C09756-C2EA-D155-0BAD-70186DBF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3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2A94-6383-6366-6820-E59A2323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47F629-4637-C58D-D76B-43083761B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43FA4-54AF-E488-1AA4-E321ADCD8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8A2BDB-6E4A-EF94-40D2-BDF12542F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9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56400C-BF03-DB73-6FE7-283C706B4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E93A1-7DDE-85D4-98C2-FF97E6E2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8B91E-AF64-B6B7-E9BE-B358F235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0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90029-43E4-E3B0-6249-4F095654A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B2964-8265-A385-2635-BF0ED5B68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F23D9-7239-832D-D5E5-EC25D4AB1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43AB7-FE08-09CF-2345-F5288911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ED32A-64D8-0177-3D97-AA32D0A56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ACF9B-EE29-F795-6FD1-F3CBA6C7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6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5C79-F07E-6646-08B2-C8FE9B049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39C31F-7EE0-4BBA-8D85-8F9EC35E4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A866C-1FB5-5525-4FB5-2743D974D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BDB16-87E0-6D8D-FCC9-D582F406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10B66-E9FC-A1E1-BAD0-41B196C0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915D63-09D0-C2BE-4368-98627700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2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1580-9626-6245-A413-F97C139A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3A1C2-38A4-8E5E-3F27-9C4BB5CE0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31FB6-A016-E27F-8439-C55DFA573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60325-8156-E166-47BF-EBAA8D09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7A57E-D93C-F159-E817-A60321ECA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9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E1837-6C24-5DBE-74FB-6A1EABCB8E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BD393F-F04D-39C0-B93B-F5C855A67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8DE3F-7D6E-7D57-A0FC-9E2B653C6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275A9-0FA1-C2D4-092D-35CBB76D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E63CE-AE27-9148-C698-954DC5702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7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D4F5C8-957B-786E-FE67-EC08989E6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88984-B47C-76B1-73FB-B2FFC6FBD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7B536-FA7E-6136-A45F-F02C80FE2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1DC09-BC50-4982-9471-4E17A253E8A0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C186C-7035-FCBA-0CD1-C497C1AEC4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616D6-C944-E232-8A1B-121C24EF4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D9D3D-A7CF-4F26-8AC4-F736B776B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59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F703C-9E47-69C8-682B-1B73464FB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70C620-4BA7-C927-C747-EA304392D0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artoon feliz niña levanta las manos para arriba Imagen Vector de stock -  Alamy">
            <a:extLst>
              <a:ext uri="{FF2B5EF4-FFF2-40B4-BE49-F238E27FC236}">
                <a16:creationId xmlns:a16="http://schemas.microsoft.com/office/drawing/2014/main" id="{528182AE-B88D-117E-33F0-F7D55011F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72655" y="-2783543"/>
            <a:ext cx="6656294" cy="1242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9E9277-08EF-BD3E-9EE8-F0EA3413B7D9}"/>
              </a:ext>
            </a:extLst>
          </p:cNvPr>
          <p:cNvSpPr/>
          <p:nvPr/>
        </p:nvSpPr>
        <p:spPr>
          <a:xfrm>
            <a:off x="11739282" y="0"/>
            <a:ext cx="1479177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65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7B36-8C40-6B6D-0169-7BE9E2C4C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04D36-F810-7123-385F-5C8B27D7E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Niña de Papúa Nueva Guinea ondeando: vector de stock (libre de regalías)  657939754 | Shutterstock">
            <a:extLst>
              <a:ext uri="{FF2B5EF4-FFF2-40B4-BE49-F238E27FC236}">
                <a16:creationId xmlns:a16="http://schemas.microsoft.com/office/drawing/2014/main" id="{E227B73E-829E-8FF1-B897-2A6527912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69726" y="-2287152"/>
            <a:ext cx="6765925" cy="1152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1D7525A-C68F-ED2B-EC2A-DE565324A007}"/>
              </a:ext>
            </a:extLst>
          </p:cNvPr>
          <p:cNvSpPr/>
          <p:nvPr/>
        </p:nvSpPr>
        <p:spPr>
          <a:xfrm>
            <a:off x="11353800" y="1371600"/>
            <a:ext cx="361078" cy="435133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38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1</cp:revision>
  <cp:lastPrinted>2022-09-27T10:39:34Z</cp:lastPrinted>
  <dcterms:created xsi:type="dcterms:W3CDTF">2022-09-27T10:38:32Z</dcterms:created>
  <dcterms:modified xsi:type="dcterms:W3CDTF">2022-09-27T10:40:34Z</dcterms:modified>
</cp:coreProperties>
</file>