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3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8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4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4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6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7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1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0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5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2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75E7-3DAF-4CF5-BCEA-785CAB3D070D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3C576-0053-47C9-A03C-2007C31E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os muñecas rusa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83192" y="-1218426"/>
            <a:ext cx="6264056" cy="923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6211669"/>
            <a:ext cx="6000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https://www.pinterest.com.mx/pin/296604325450925256/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2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i dessous vous trouverez la car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49740" y="-1100125"/>
            <a:ext cx="6069675" cy="8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77779" y="6433575"/>
            <a:ext cx="6424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https://www.pinterest.com.mx/pin/513903007469755407/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épinglé par ❃❀CM❁✿poupee_bo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88423" y="-967959"/>
            <a:ext cx="6087926" cy="875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12911" y="6311900"/>
            <a:ext cx="5771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https://www.pinterest.com.mx/pin/399201954462743044/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88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ree Printable Russian Dolls for Sochi Winter Olympics, from Paging Supermom -- make sure to click through to Bettijo's blog for ideas on how to use/display thes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59067" y="-1521106"/>
            <a:ext cx="6472400" cy="985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89952" y="6320821"/>
            <a:ext cx="6163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https://www.pinterest.com.mx/pin/130393351685683855/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2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dcterms:created xsi:type="dcterms:W3CDTF">2020-11-18T04:11:27Z</dcterms:created>
  <dcterms:modified xsi:type="dcterms:W3CDTF">2020-11-18T04:11:41Z</dcterms:modified>
</cp:coreProperties>
</file>