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89923-BBA2-498F-9AE2-8FF3EF8EB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537B0-2A69-4F72-A711-4456BCB34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1FC19-6FC0-4713-A664-69EC5D51B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20D09-F7F6-4931-BC60-9E4B7AD16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FA9ED-41D2-4250-A3EA-F9D9835F6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0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74197-73C6-4C96-8B2C-962C593B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19944-0899-4BFB-8EDC-699D41F9E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1F948-3039-4CF1-8B7C-AD72357C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4C5BF-08C1-451C-B170-4AAEFEA7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B95B1-D8F9-4612-AF2E-5BF44653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6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E040-A3FC-4794-86AC-509D85F3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7B465-EA75-46DB-BF4A-CA7A84BD6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705DD-311C-4CA1-AE61-629BD6D21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702C7-A68C-447A-AA1E-6B8908DA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FC0EE-A101-4004-8073-157B62D2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27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1AEBA-2E63-4DB4-B332-A01067E7A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8A26E-04E2-4262-ABF5-16515913B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0BC69-F17D-401E-B0A4-DEBE44DB4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041E4-576E-4016-995D-563035DB3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109FE-F297-46AB-B152-FA07830F2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5CA3F-C815-4F6D-ADFA-96BECE64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E9F7-AE4A-49D2-AC85-3C2395C2D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563FA-1CE0-492A-A054-B1DF01DEF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A7D77-50A6-4878-8E31-419C0D055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72A86-9997-4A37-8AF5-773FAF883A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074C0D-DEB9-4DDB-8F4C-89C1C765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C695F-A894-450F-9738-DE32AFDE3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707FC3-28B4-43F4-8230-C6D5FDAAD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429767-A23C-4F7B-AF8F-BCF284DDD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46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9158D-EA71-4F77-84E4-BC1716CF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802BA-C031-4645-9717-2E5BE8E94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691EE-2042-481C-AD13-6A1F9CA7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A5EBB9-2AC9-44E0-8207-3B8476D5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2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33C4CA-4754-4FAB-A454-BD5C1E81E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4C9F5-16CB-4B49-BDAA-BA723800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3F14E-74F3-4A54-824B-90CCCEAC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5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4815F-C466-43FC-9CEC-123A3D89D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0FF40-CA53-415F-8A78-AD36D59C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F1C22-332A-4255-B58E-5B09756D0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52BFD-5F50-4EF0-97E0-7C2257686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B7A1C-2AC7-47C3-AD00-20404BFC3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FC2A0-8802-41D1-BF6E-ECCDA784D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4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251E-EA86-4AD4-9C0F-419D4C36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AB23C3-83E4-4D44-B8AE-2539C865F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E9184-A076-4214-9EE7-C6627A102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1AD06-7909-47E8-9824-6DA6003B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D9EA4-7448-43EB-A294-3BE48F096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2831DD-2D24-4E11-8E4D-9E9130088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5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61CB-1ACC-432D-AAEE-4A7F9D7B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C9F49-2503-45F1-9D52-9FA00B342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64F60-FF2D-41F6-94C2-A89EEBF1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97FFA-8E8F-4D30-B697-0BD2B5A07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812AF-631E-4D91-AB3C-5DD457BCE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54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AC7BE-072A-444C-8A19-E8D356BD4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016B5-B2A8-4DC1-9AB0-A804F5DA7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33D7D-78BD-4E20-9003-85D482E43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E979E-F865-41A7-8972-432F782F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49610-F59F-4C47-80B7-1C93CA16E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3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19DDAD-41A2-4416-8046-F2C8E7708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DC00A-0F56-4F26-83B3-ED683E939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87518-F3F8-408A-8378-8AB69E723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2416-A5BB-4371-A86C-37283300164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DC8C5-56B3-45E4-945B-B3D20DC0D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CE38D-27B3-48AF-B53A-9F124E7B5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2543A-877F-43B7-BD77-6FFD5F78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1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sos polares podrían extinguirse antes de 2100 por cambio climático">
            <a:extLst>
              <a:ext uri="{FF2B5EF4-FFF2-40B4-BE49-F238E27FC236}">
                <a16:creationId xmlns:a16="http://schemas.microsoft.com/office/drawing/2014/main" id="{EB1796DF-E1F6-45F5-BC5E-76D9AB0E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D3F2F6-75AE-45FE-A78C-925F4699FDC5}"/>
              </a:ext>
            </a:extLst>
          </p:cNvPr>
          <p:cNvSpPr/>
          <p:nvPr/>
        </p:nvSpPr>
        <p:spPr>
          <a:xfrm>
            <a:off x="4504548" y="797340"/>
            <a:ext cx="28007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OSO</a:t>
            </a:r>
          </a:p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POLAR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72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4A85-C4AC-4083-9BA9-61A978620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A00DE-0DCD-45B8-AFAC-EEA14FA52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ómo ver osos polares en su hábitat de Alaska?">
            <a:extLst>
              <a:ext uri="{FF2B5EF4-FFF2-40B4-BE49-F238E27FC236}">
                <a16:creationId xmlns:a16="http://schemas.microsoft.com/office/drawing/2014/main" id="{69D4737E-945E-4D28-8FF2-3406A2A53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7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47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9013-2128-4986-A3FC-CA60DF60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A747C-A7A9-4AED-A34D-62DB928B2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Osos polares no encuentran comida suficiente; peligra su supervivencia | La  Crónica de Hoy - Jalisco">
            <a:extLst>
              <a:ext uri="{FF2B5EF4-FFF2-40B4-BE49-F238E27FC236}">
                <a16:creationId xmlns:a16="http://schemas.microsoft.com/office/drawing/2014/main" id="{7CEB23BE-C4EB-415D-8157-6EF058877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5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5573-197C-4ABC-97EF-11F73971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EFF7C-8D66-415D-871A-A1D6CFFE5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osos polares - monicho549concedula85467">
            <a:extLst>
              <a:ext uri="{FF2B5EF4-FFF2-40B4-BE49-F238E27FC236}">
                <a16:creationId xmlns:a16="http://schemas.microsoft.com/office/drawing/2014/main" id="{39519F51-1F67-42EF-85BE-267995263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537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D3F69-FF26-4F6F-94FC-AD9A8DEB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9FF88-2E69-4048-857E-D8C826205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Animal nacional">
            <a:extLst>
              <a:ext uri="{FF2B5EF4-FFF2-40B4-BE49-F238E27FC236}">
                <a16:creationId xmlns:a16="http://schemas.microsoft.com/office/drawing/2014/main" id="{937B2B0F-74C9-4979-BAED-6DAC0B491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481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06AD-A877-41FE-A5CC-39F3122A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0EF2A-BCAE-4212-9B74-C8CF044ED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Oso Polar En El Ártico Canadiense - Oso Polar Información y Características">
            <a:extLst>
              <a:ext uri="{FF2B5EF4-FFF2-40B4-BE49-F238E27FC236}">
                <a16:creationId xmlns:a16="http://schemas.microsoft.com/office/drawing/2014/main" id="{84844362-7074-4736-A5CA-EA86FB6FE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767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ágenes espectaculares de osos polares en Churchill por George Turner">
            <a:extLst>
              <a:ext uri="{FF2B5EF4-FFF2-40B4-BE49-F238E27FC236}">
                <a16:creationId xmlns:a16="http://schemas.microsoft.com/office/drawing/2014/main" id="{28D64996-FC21-4A50-916E-12B37C477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730" y="0"/>
            <a:ext cx="6215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18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0FCEF-45E7-4CD1-ADBF-6F39B2B2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311C-3406-4B65-A88F-4F869076D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anadá: Fotos de osos polares como nunca antes los viste (FOTOS) | Foto 1  de 5 | Otras noticias | Actualidad | Peru.com">
            <a:extLst>
              <a:ext uri="{FF2B5EF4-FFF2-40B4-BE49-F238E27FC236}">
                <a16:creationId xmlns:a16="http://schemas.microsoft.com/office/drawing/2014/main" id="{3A56A102-090E-4CC3-97F1-FD1641DEC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6470" cy="703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587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478B-3E9E-43FA-9D11-580FFF486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AA4CB-C427-4A38-8CD3-784767C3C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Los osos polares se enfrentan a otra amenaza: la contaminación - Scientific  American - Español">
            <a:extLst>
              <a:ext uri="{FF2B5EF4-FFF2-40B4-BE49-F238E27FC236}">
                <a16:creationId xmlns:a16="http://schemas.microsoft.com/office/drawing/2014/main" id="{053FA91E-41A0-4A37-A7AC-D454974B3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972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C2CA1-E17A-43E3-B177-60F9FF76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3CD0F-77D0-452D-B2F4-E5B4F8407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El cambio climático condena al oso polar a la extinción | Life -  ComputerHoy.com">
            <a:extLst>
              <a:ext uri="{FF2B5EF4-FFF2-40B4-BE49-F238E27FC236}">
                <a16:creationId xmlns:a16="http://schemas.microsoft.com/office/drawing/2014/main" id="{BC1749A4-CFB4-45AC-8077-7701EE0FE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355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A2744-5F00-44A3-98C1-6F0CDAEE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7303E-CBD2-46CE-A838-AD2DF16B2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Las comunidades y los osos polares">
            <a:extLst>
              <a:ext uri="{FF2B5EF4-FFF2-40B4-BE49-F238E27FC236}">
                <a16:creationId xmlns:a16="http://schemas.microsoft.com/office/drawing/2014/main" id="{317990CA-403D-4DA1-B5C2-94843B73D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3"/>
            <a:ext cx="12192000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19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7DD5C-6945-4D8B-ABC8-952D3DA3C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1F926-CD70-439C-9534-00ED75951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Fotos: Día Internacional del Oso Polar | Actualidad | EL PAÍS">
            <a:extLst>
              <a:ext uri="{FF2B5EF4-FFF2-40B4-BE49-F238E27FC236}">
                <a16:creationId xmlns:a16="http://schemas.microsoft.com/office/drawing/2014/main" id="{F5FAD93E-4A93-406C-932C-A181FD867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38"/>
            <a:ext cx="12192000" cy="684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223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BEB51-B20B-4025-B4A6-3D6332616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A4AD-BF00-4A88-AF15-F9772FEC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Figura Oso Polar En La Nieve Con El Tono Frío Fotos, Retratos, Imágenes Y  Fotografía De Archivo Libres De Derecho. Image 49646210.">
            <a:extLst>
              <a:ext uri="{FF2B5EF4-FFF2-40B4-BE49-F238E27FC236}">
                <a16:creationId xmlns:a16="http://schemas.microsoft.com/office/drawing/2014/main" id="{1FA48A0B-E3A9-4C6B-844E-288F5E1DD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609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Osos polares en la lucha contra la nieve | Foto Premium">
            <a:extLst>
              <a:ext uri="{FF2B5EF4-FFF2-40B4-BE49-F238E27FC236}">
                <a16:creationId xmlns:a16="http://schemas.microsoft.com/office/drawing/2014/main" id="{1B2FDA4E-75F6-4A53-9C46-60851AD0D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0"/>
            <a:ext cx="6096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680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</Words>
  <Application>Microsoft Office PowerPoint</Application>
  <PresentationFormat>Widescreen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7</cp:revision>
  <dcterms:created xsi:type="dcterms:W3CDTF">2021-07-01T22:41:14Z</dcterms:created>
  <dcterms:modified xsi:type="dcterms:W3CDTF">2021-07-02T04:49:02Z</dcterms:modified>
</cp:coreProperties>
</file>