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86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8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6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3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3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46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5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7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4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B220B-D7BF-488E-85BC-D7757D59EBF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B3C73-FAAD-4BB4-A629-CC00D2EB7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8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4002"/>
            <a:ext cx="10515600" cy="4351338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3"/>
            <a:ext cx="9862457" cy="696250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056119" y="-1"/>
            <a:ext cx="3877492" cy="2704011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4328" y="888339"/>
            <a:ext cx="4241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latin typeface="Arial Black" panose="020B0A04020102020204" pitchFamily="34" charset="0"/>
              </a:rPr>
              <a:t>“No roben. No mientan. </a:t>
            </a:r>
          </a:p>
          <a:p>
            <a:pPr algn="ctr"/>
            <a:r>
              <a:rPr lang="es-ES" sz="2000" dirty="0" smtClean="0">
                <a:latin typeface="Arial Black" panose="020B0A04020102020204" pitchFamily="34" charset="0"/>
              </a:rPr>
              <a:t>No engañen a su prójimo” </a:t>
            </a:r>
          </a:p>
          <a:p>
            <a:pPr algn="ctr"/>
            <a:r>
              <a:rPr lang="es-ES" sz="2000" dirty="0" smtClean="0">
                <a:latin typeface="Arial Black" panose="020B0A04020102020204" pitchFamily="34" charset="0"/>
              </a:rPr>
              <a:t>Levítico 19:11</a:t>
            </a:r>
            <a:endParaRPr lang="en-US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39" y="0"/>
            <a:ext cx="5085331" cy="34592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265" y="0"/>
            <a:ext cx="5085331" cy="34592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39" y="3466964"/>
            <a:ext cx="5085331" cy="34592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470" y="3466964"/>
            <a:ext cx="5085331" cy="345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34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2020-08-18T03:08:35Z</dcterms:created>
  <dcterms:modified xsi:type="dcterms:W3CDTF">2020-08-18T03:12:41Z</dcterms:modified>
</cp:coreProperties>
</file>