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CB76-98E1-46AF-B5F9-8C5E8D737B68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604F9-A1F2-40BD-9024-E574A21B8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635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CB76-98E1-46AF-B5F9-8C5E8D737B68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604F9-A1F2-40BD-9024-E574A21B8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030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CB76-98E1-46AF-B5F9-8C5E8D737B68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604F9-A1F2-40BD-9024-E574A21B8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726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CB76-98E1-46AF-B5F9-8C5E8D737B68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604F9-A1F2-40BD-9024-E574A21B8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16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CB76-98E1-46AF-B5F9-8C5E8D737B68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604F9-A1F2-40BD-9024-E574A21B8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519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CB76-98E1-46AF-B5F9-8C5E8D737B68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604F9-A1F2-40BD-9024-E574A21B8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018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CB76-98E1-46AF-B5F9-8C5E8D737B68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604F9-A1F2-40BD-9024-E574A21B8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151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CB76-98E1-46AF-B5F9-8C5E8D737B68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604F9-A1F2-40BD-9024-E574A21B8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02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CB76-98E1-46AF-B5F9-8C5E8D737B68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604F9-A1F2-40BD-9024-E574A21B8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97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CB76-98E1-46AF-B5F9-8C5E8D737B68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604F9-A1F2-40BD-9024-E574A21B8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22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6CB76-98E1-46AF-B5F9-8C5E8D737B68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604F9-A1F2-40BD-9024-E574A21B8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232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6CB76-98E1-46AF-B5F9-8C5E8D737B68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604F9-A1F2-40BD-9024-E574A21B8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777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4137" y="248194"/>
            <a:ext cx="5238206" cy="6348549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004560" y="248193"/>
            <a:ext cx="5238206" cy="6348549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44137" y="375698"/>
            <a:ext cx="489421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Arial Black" panose="020B0A04020102020204" pitchFamily="34" charset="0"/>
              </a:rPr>
              <a:t>1</a:t>
            </a:r>
          </a:p>
          <a:p>
            <a:pPr algn="ctr"/>
            <a:r>
              <a:rPr lang="en-US" sz="2800" dirty="0" smtClean="0">
                <a:latin typeface="Arial Black" panose="020B0A04020102020204" pitchFamily="34" charset="0"/>
              </a:rPr>
              <a:t>¿</a:t>
            </a:r>
            <a:r>
              <a:rPr lang="en-US" sz="2800" dirty="0" err="1" smtClean="0">
                <a:latin typeface="Arial Black" panose="020B0A04020102020204" pitchFamily="34" charset="0"/>
              </a:rPr>
              <a:t>Por</a:t>
            </a:r>
            <a:r>
              <a:rPr lang="en-US" sz="2800" dirty="0" smtClean="0">
                <a:latin typeface="Arial Black" panose="020B0A04020102020204" pitchFamily="34" charset="0"/>
              </a:rPr>
              <a:t> </a:t>
            </a:r>
            <a:r>
              <a:rPr lang="en-US" sz="2800" dirty="0" err="1" smtClean="0">
                <a:latin typeface="Arial Black" panose="020B0A04020102020204" pitchFamily="34" charset="0"/>
              </a:rPr>
              <a:t>qué</a:t>
            </a:r>
            <a:r>
              <a:rPr lang="en-US" sz="2800" dirty="0" smtClean="0">
                <a:latin typeface="Arial Black" panose="020B0A04020102020204" pitchFamily="34" charset="0"/>
              </a:rPr>
              <a:t> Pedro </a:t>
            </a:r>
            <a:r>
              <a:rPr lang="en-US" sz="2800" dirty="0" err="1" smtClean="0">
                <a:latin typeface="Arial Black" panose="020B0A04020102020204" pitchFamily="34" charset="0"/>
              </a:rPr>
              <a:t>sugirió</a:t>
            </a:r>
            <a:r>
              <a:rPr lang="en-US" sz="2800" dirty="0" smtClean="0">
                <a:latin typeface="Arial Black" panose="020B0A04020102020204" pitchFamily="34" charset="0"/>
              </a:rPr>
              <a:t> que </a:t>
            </a:r>
            <a:r>
              <a:rPr lang="en-US" sz="2800" dirty="0" err="1" smtClean="0">
                <a:latin typeface="Arial Black" panose="020B0A04020102020204" pitchFamily="34" charset="0"/>
              </a:rPr>
              <a:t>los</a:t>
            </a:r>
            <a:r>
              <a:rPr lang="en-US" sz="2800" dirty="0" smtClean="0">
                <a:latin typeface="Arial Black" panose="020B0A04020102020204" pitchFamily="34" charset="0"/>
              </a:rPr>
              <a:t> </a:t>
            </a:r>
            <a:r>
              <a:rPr lang="en-US" sz="2800" dirty="0" err="1" smtClean="0">
                <a:latin typeface="Arial Black" panose="020B0A04020102020204" pitchFamily="34" charset="0"/>
              </a:rPr>
              <a:t>discípulos</a:t>
            </a:r>
            <a:r>
              <a:rPr lang="en-US" sz="2800" dirty="0" smtClean="0">
                <a:latin typeface="Arial Black" panose="020B0A04020102020204" pitchFamily="34" charset="0"/>
              </a:rPr>
              <a:t> </a:t>
            </a:r>
            <a:r>
              <a:rPr lang="en-US" sz="2800" dirty="0" err="1" smtClean="0">
                <a:latin typeface="Arial Black" panose="020B0A04020102020204" pitchFamily="34" charset="0"/>
              </a:rPr>
              <a:t>necesitaban</a:t>
            </a:r>
            <a:r>
              <a:rPr lang="en-US" sz="2800" dirty="0" smtClean="0">
                <a:latin typeface="Arial Black" panose="020B0A04020102020204" pitchFamily="34" charset="0"/>
              </a:rPr>
              <a:t> un </a:t>
            </a:r>
            <a:r>
              <a:rPr lang="en-US" sz="2800" dirty="0" err="1" smtClean="0">
                <a:latin typeface="Arial Black" panose="020B0A04020102020204" pitchFamily="34" charset="0"/>
              </a:rPr>
              <a:t>reemplazante</a:t>
            </a:r>
            <a:r>
              <a:rPr lang="en-US" sz="2800" dirty="0" smtClean="0">
                <a:latin typeface="Arial Black" panose="020B0A04020102020204" pitchFamily="34" charset="0"/>
              </a:rPr>
              <a:t> para Judas? </a:t>
            </a:r>
          </a:p>
          <a:p>
            <a:pPr algn="ctr"/>
            <a:r>
              <a:rPr lang="en-US" sz="2800" dirty="0" smtClean="0">
                <a:latin typeface="Arial Black" panose="020B0A04020102020204" pitchFamily="34" charset="0"/>
              </a:rPr>
              <a:t>(</a:t>
            </a:r>
            <a:r>
              <a:rPr lang="en-US" sz="2800" dirty="0" err="1" smtClean="0">
                <a:latin typeface="Arial Black" panose="020B0A04020102020204" pitchFamily="34" charset="0"/>
              </a:rPr>
              <a:t>Hech</a:t>
            </a:r>
            <a:r>
              <a:rPr lang="en-US" sz="2800" dirty="0" smtClean="0">
                <a:latin typeface="Arial Black" panose="020B0A04020102020204" pitchFamily="34" charset="0"/>
              </a:rPr>
              <a:t>. 1:18-20.) 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04560" y="0"/>
            <a:ext cx="486809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800" dirty="0" smtClean="0">
              <a:latin typeface="Arial Black" panose="020B0A04020102020204" pitchFamily="34" charset="0"/>
            </a:endParaRPr>
          </a:p>
          <a:p>
            <a:pPr algn="ctr"/>
            <a:r>
              <a:rPr lang="en-US" sz="2800" dirty="0" smtClean="0">
                <a:latin typeface="Arial Black" panose="020B0A04020102020204" pitchFamily="34" charset="0"/>
              </a:rPr>
              <a:t>2</a:t>
            </a:r>
          </a:p>
          <a:p>
            <a:pPr algn="ctr"/>
            <a:r>
              <a:rPr lang="en-US" sz="2800" dirty="0" smtClean="0">
                <a:latin typeface="Arial Black" panose="020B0A04020102020204" pitchFamily="34" charset="0"/>
              </a:rPr>
              <a:t>¿</a:t>
            </a:r>
            <a:r>
              <a:rPr lang="en-US" sz="2800" dirty="0" err="1" smtClean="0">
                <a:latin typeface="Arial Black" panose="020B0A04020102020204" pitchFamily="34" charset="0"/>
              </a:rPr>
              <a:t>Qué</a:t>
            </a:r>
            <a:r>
              <a:rPr lang="en-US" sz="2800" dirty="0" smtClean="0">
                <a:latin typeface="Arial Black" panose="020B0A04020102020204" pitchFamily="34" charset="0"/>
              </a:rPr>
              <a:t> </a:t>
            </a:r>
            <a:r>
              <a:rPr lang="en-US" sz="2800" dirty="0" err="1" smtClean="0">
                <a:latin typeface="Arial Black" panose="020B0A04020102020204" pitchFamily="34" charset="0"/>
              </a:rPr>
              <a:t>requisitos</a:t>
            </a:r>
            <a:r>
              <a:rPr lang="en-US" sz="2800" dirty="0" smtClean="0">
                <a:latin typeface="Arial Black" panose="020B0A04020102020204" pitchFamily="34" charset="0"/>
              </a:rPr>
              <a:t> </a:t>
            </a:r>
            <a:r>
              <a:rPr lang="en-US" sz="2800" dirty="0" err="1" smtClean="0">
                <a:latin typeface="Arial Black" panose="020B0A04020102020204" pitchFamily="34" charset="0"/>
              </a:rPr>
              <a:t>eran</a:t>
            </a:r>
            <a:r>
              <a:rPr lang="en-US" sz="2800" dirty="0" smtClean="0">
                <a:latin typeface="Arial Black" panose="020B0A04020102020204" pitchFamily="34" charset="0"/>
              </a:rPr>
              <a:t> </a:t>
            </a:r>
            <a:r>
              <a:rPr lang="en-US" sz="2800" dirty="0" err="1" smtClean="0">
                <a:latin typeface="Arial Black" panose="020B0A04020102020204" pitchFamily="34" charset="0"/>
              </a:rPr>
              <a:t>necesarios</a:t>
            </a:r>
            <a:r>
              <a:rPr lang="en-US" sz="2800" dirty="0" smtClean="0">
                <a:latin typeface="Arial Black" panose="020B0A04020102020204" pitchFamily="34" charset="0"/>
              </a:rPr>
              <a:t> para </a:t>
            </a:r>
            <a:r>
              <a:rPr lang="en-US" sz="2800" dirty="0" err="1" smtClean="0">
                <a:latin typeface="Arial Black" panose="020B0A04020102020204" pitchFamily="34" charset="0"/>
              </a:rPr>
              <a:t>ser</a:t>
            </a:r>
            <a:r>
              <a:rPr lang="en-US" sz="2800" dirty="0" smtClean="0">
                <a:latin typeface="Arial Black" panose="020B0A04020102020204" pitchFamily="34" charset="0"/>
              </a:rPr>
              <a:t> </a:t>
            </a:r>
            <a:r>
              <a:rPr lang="en-US" sz="2800" dirty="0" err="1" smtClean="0">
                <a:latin typeface="Arial Black" panose="020B0A04020102020204" pitchFamily="34" charset="0"/>
              </a:rPr>
              <a:t>discípulo</a:t>
            </a:r>
            <a:r>
              <a:rPr lang="en-US" sz="2800" dirty="0" smtClean="0">
                <a:latin typeface="Arial Black" panose="020B0A04020102020204" pitchFamily="34" charset="0"/>
              </a:rPr>
              <a:t>?</a:t>
            </a:r>
          </a:p>
          <a:p>
            <a:pPr algn="ctr"/>
            <a:r>
              <a:rPr lang="en-US" sz="2800" dirty="0" smtClean="0">
                <a:latin typeface="Arial Black" panose="020B0A04020102020204" pitchFamily="34" charset="0"/>
              </a:rPr>
              <a:t> (</a:t>
            </a:r>
            <a:r>
              <a:rPr lang="en-US" sz="2800" dirty="0" err="1" smtClean="0">
                <a:latin typeface="Arial Black" panose="020B0A04020102020204" pitchFamily="34" charset="0"/>
              </a:rPr>
              <a:t>Hech</a:t>
            </a:r>
            <a:r>
              <a:rPr lang="en-US" sz="2800" dirty="0" smtClean="0">
                <a:latin typeface="Arial Black" panose="020B0A04020102020204" pitchFamily="34" charset="0"/>
              </a:rPr>
              <a:t>. 1:21, 22). </a:t>
            </a:r>
            <a:endParaRPr lang="en-US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233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44137" y="248194"/>
            <a:ext cx="5238206" cy="6348549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076406" y="248193"/>
            <a:ext cx="5238206" cy="6348549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41811" y="440630"/>
            <a:ext cx="544285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latin typeface="Arial Black" panose="020B0A04020102020204" pitchFamily="34" charset="0"/>
              </a:rPr>
              <a:t>3</a:t>
            </a:r>
          </a:p>
          <a:p>
            <a:pPr algn="ctr"/>
            <a:r>
              <a:rPr lang="en-US" sz="2800" dirty="0" smtClean="0">
                <a:latin typeface="Arial Black" panose="020B0A04020102020204" pitchFamily="34" charset="0"/>
              </a:rPr>
              <a:t>¿</a:t>
            </a:r>
            <a:r>
              <a:rPr lang="en-US" sz="2800" dirty="0" err="1" smtClean="0">
                <a:latin typeface="Arial Black" panose="020B0A04020102020204" pitchFamily="34" charset="0"/>
              </a:rPr>
              <a:t>Qué</a:t>
            </a:r>
            <a:r>
              <a:rPr lang="en-US" sz="2800" dirty="0" smtClean="0">
                <a:latin typeface="Arial Black" panose="020B0A04020102020204" pitchFamily="34" charset="0"/>
              </a:rPr>
              <a:t> </a:t>
            </a:r>
            <a:r>
              <a:rPr lang="en-US" sz="2800" dirty="0" err="1" smtClean="0">
                <a:latin typeface="Arial Black" panose="020B0A04020102020204" pitchFamily="34" charset="0"/>
              </a:rPr>
              <a:t>necesitamos</a:t>
            </a:r>
            <a:r>
              <a:rPr lang="en-US" sz="2800" dirty="0" smtClean="0">
                <a:latin typeface="Arial Black" panose="020B0A04020102020204" pitchFamily="34" charset="0"/>
              </a:rPr>
              <a:t> </a:t>
            </a:r>
            <a:r>
              <a:rPr lang="en-US" sz="2800" dirty="0" err="1" smtClean="0">
                <a:latin typeface="Arial Black" panose="020B0A04020102020204" pitchFamily="34" charset="0"/>
              </a:rPr>
              <a:t>hacer</a:t>
            </a:r>
            <a:r>
              <a:rPr lang="en-US" sz="2800" dirty="0" smtClean="0">
                <a:latin typeface="Arial Black" panose="020B0A04020102020204" pitchFamily="34" charset="0"/>
              </a:rPr>
              <a:t> para </a:t>
            </a:r>
            <a:r>
              <a:rPr lang="en-US" sz="2800" dirty="0" err="1" smtClean="0">
                <a:latin typeface="Arial Black" panose="020B0A04020102020204" pitchFamily="34" charset="0"/>
              </a:rPr>
              <a:t>ser</a:t>
            </a:r>
            <a:r>
              <a:rPr lang="en-US" sz="2800" dirty="0" smtClean="0">
                <a:latin typeface="Arial Black" panose="020B0A04020102020204" pitchFamily="34" charset="0"/>
              </a:rPr>
              <a:t> </a:t>
            </a:r>
            <a:r>
              <a:rPr lang="en-US" sz="2800" dirty="0" err="1" smtClean="0">
                <a:latin typeface="Arial Black" panose="020B0A04020102020204" pitchFamily="34" charset="0"/>
              </a:rPr>
              <a:t>discípulos</a:t>
            </a:r>
            <a:r>
              <a:rPr lang="en-US" sz="2800" dirty="0" smtClean="0">
                <a:latin typeface="Arial Black" panose="020B0A04020102020204" pitchFamily="34" charset="0"/>
              </a:rPr>
              <a:t> de </a:t>
            </a:r>
            <a:r>
              <a:rPr lang="en-US" sz="2800" dirty="0" err="1" smtClean="0">
                <a:latin typeface="Arial Black" panose="020B0A04020102020204" pitchFamily="34" charset="0"/>
              </a:rPr>
              <a:t>Jesús</a:t>
            </a:r>
            <a:r>
              <a:rPr lang="en-US" sz="2800" dirty="0" smtClean="0">
                <a:latin typeface="Arial Black" panose="020B0A04020102020204" pitchFamily="34" charset="0"/>
              </a:rPr>
              <a:t>? </a:t>
            </a:r>
            <a:r>
              <a:rPr lang="en-US" sz="2800" dirty="0" err="1" smtClean="0">
                <a:latin typeface="Arial Black" panose="020B0A04020102020204" pitchFamily="34" charset="0"/>
              </a:rPr>
              <a:t>Hechos</a:t>
            </a:r>
            <a:r>
              <a:rPr lang="en-US" sz="2800" dirty="0" smtClean="0">
                <a:latin typeface="Arial Black" panose="020B0A04020102020204" pitchFamily="34" charset="0"/>
              </a:rPr>
              <a:t> 2:38, 3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56069" y="0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n-US" sz="2800" dirty="0" smtClean="0">
              <a:latin typeface="Arial Black" panose="020B0A04020102020204" pitchFamily="34" charset="0"/>
            </a:endParaRPr>
          </a:p>
          <a:p>
            <a:pPr algn="ctr"/>
            <a:r>
              <a:rPr lang="en-US" sz="2800" dirty="0" smtClean="0">
                <a:latin typeface="Arial Black" panose="020B0A04020102020204" pitchFamily="34" charset="0"/>
              </a:rPr>
              <a:t>4</a:t>
            </a:r>
          </a:p>
          <a:p>
            <a:pPr algn="ctr"/>
            <a:r>
              <a:rPr lang="en-US" sz="2800" dirty="0" smtClean="0">
                <a:latin typeface="Arial Black" panose="020B0A04020102020204" pitchFamily="34" charset="0"/>
              </a:rPr>
              <a:t>¿</a:t>
            </a:r>
            <a:r>
              <a:rPr lang="en-US" sz="2800" dirty="0" err="1" smtClean="0">
                <a:latin typeface="Arial Black" panose="020B0A04020102020204" pitchFamily="34" charset="0"/>
              </a:rPr>
              <a:t>Cómo</a:t>
            </a:r>
            <a:r>
              <a:rPr lang="en-US" sz="2800" dirty="0" smtClean="0">
                <a:latin typeface="Arial Black" panose="020B0A04020102020204" pitchFamily="34" charset="0"/>
              </a:rPr>
              <a:t> </a:t>
            </a:r>
            <a:r>
              <a:rPr lang="en-US" sz="2800" dirty="0" err="1" smtClean="0">
                <a:latin typeface="Arial Black" panose="020B0A04020102020204" pitchFamily="34" charset="0"/>
              </a:rPr>
              <a:t>podemos</a:t>
            </a:r>
            <a:r>
              <a:rPr lang="en-US" sz="2800" dirty="0" smtClean="0">
                <a:latin typeface="Arial Black" panose="020B0A04020102020204" pitchFamily="34" charset="0"/>
              </a:rPr>
              <a:t> </a:t>
            </a:r>
            <a:r>
              <a:rPr lang="en-US" sz="2800" dirty="0" err="1" smtClean="0">
                <a:latin typeface="Arial Black" panose="020B0A04020102020204" pitchFamily="34" charset="0"/>
              </a:rPr>
              <a:t>llegar</a:t>
            </a:r>
            <a:r>
              <a:rPr lang="en-US" sz="2800" dirty="0" smtClean="0">
                <a:latin typeface="Arial Black" panose="020B0A04020102020204" pitchFamily="34" charset="0"/>
              </a:rPr>
              <a:t> a </a:t>
            </a:r>
            <a:r>
              <a:rPr lang="en-US" sz="2800" dirty="0" err="1" smtClean="0">
                <a:latin typeface="Arial Black" panose="020B0A04020102020204" pitchFamily="34" charset="0"/>
              </a:rPr>
              <a:t>conocer</a:t>
            </a:r>
            <a:r>
              <a:rPr lang="en-US" sz="2800" dirty="0" smtClean="0">
                <a:latin typeface="Arial Black" panose="020B0A04020102020204" pitchFamily="34" charset="0"/>
              </a:rPr>
              <a:t> </a:t>
            </a:r>
            <a:r>
              <a:rPr lang="en-US" sz="2800" dirty="0" err="1" smtClean="0">
                <a:latin typeface="Arial Black" panose="020B0A04020102020204" pitchFamily="34" charset="0"/>
              </a:rPr>
              <a:t>mejor</a:t>
            </a:r>
            <a:r>
              <a:rPr lang="en-US" sz="2800" dirty="0" smtClean="0">
                <a:latin typeface="Arial Black" panose="020B0A04020102020204" pitchFamily="34" charset="0"/>
              </a:rPr>
              <a:t> a </a:t>
            </a:r>
            <a:r>
              <a:rPr lang="en-US" sz="2800" dirty="0" err="1" smtClean="0">
                <a:latin typeface="Arial Black" panose="020B0A04020102020204" pitchFamily="34" charset="0"/>
              </a:rPr>
              <a:t>Jesús</a:t>
            </a:r>
            <a:r>
              <a:rPr lang="en-US" sz="2800" dirty="0" smtClean="0">
                <a:latin typeface="Arial Black" panose="020B0A04020102020204" pitchFamily="34" charset="0"/>
              </a:rPr>
              <a:t>? </a:t>
            </a:r>
          </a:p>
          <a:p>
            <a:pPr algn="ctr"/>
            <a:r>
              <a:rPr lang="en-US" sz="2800" dirty="0" smtClean="0">
                <a:latin typeface="Arial Black" panose="020B0A04020102020204" pitchFamily="34" charset="0"/>
              </a:rPr>
              <a:t>(2 Tim. 2:15, 22-24; </a:t>
            </a:r>
          </a:p>
          <a:p>
            <a:pPr algn="ctr"/>
            <a:r>
              <a:rPr lang="en-US" sz="2800" dirty="0" smtClean="0">
                <a:latin typeface="Arial Black" panose="020B0A04020102020204" pitchFamily="34" charset="0"/>
              </a:rPr>
              <a:t>1 </a:t>
            </a:r>
            <a:r>
              <a:rPr lang="en-US" sz="2800" dirty="0" err="1" smtClean="0">
                <a:latin typeface="Arial Black" panose="020B0A04020102020204" pitchFamily="34" charset="0"/>
              </a:rPr>
              <a:t>Tes</a:t>
            </a:r>
            <a:r>
              <a:rPr lang="en-US" sz="2800" dirty="0" smtClean="0">
                <a:latin typeface="Arial Black" panose="020B0A04020102020204" pitchFamily="34" charset="0"/>
              </a:rPr>
              <a:t>. 5:16-18.)</a:t>
            </a:r>
            <a:endParaRPr lang="en-US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534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</Words>
  <Application>Microsoft Office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Rivas</dc:creator>
  <cp:lastModifiedBy>Alicia Rivas</cp:lastModifiedBy>
  <cp:revision>1</cp:revision>
  <dcterms:created xsi:type="dcterms:W3CDTF">2019-11-25T20:14:01Z</dcterms:created>
  <dcterms:modified xsi:type="dcterms:W3CDTF">2019-11-25T20:14:12Z</dcterms:modified>
</cp:coreProperties>
</file>