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FF00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2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22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76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0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3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3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7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5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6B536-8E37-4CF7-9C36-FA7965CF20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5E674-4A87-41B9-9700-76881C5D9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1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18011" y="261257"/>
            <a:ext cx="11508378" cy="6439989"/>
          </a:xfrm>
          <a:prstGeom prst="roundRect">
            <a:avLst/>
          </a:prstGeom>
          <a:ln w="190500">
            <a:solidFill>
              <a:schemeClr val="tx1"/>
            </a:solidFill>
            <a:prstDash val="lgDashDot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13368" y="364812"/>
            <a:ext cx="6399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lgerian" panose="04020705040A02060702" pitchFamily="82" charset="0"/>
              </a:rPr>
              <a:t>¿QUE ES UN AMIGO?</a:t>
            </a:r>
            <a:endParaRPr lang="en-US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47040" y="6147119"/>
            <a:ext cx="29608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Nombre</a:t>
            </a:r>
            <a:r>
              <a:rPr 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______________</a:t>
            </a:r>
            <a:endParaRPr 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0661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3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Resultado de imagen para amigos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830" y="169816"/>
            <a:ext cx="8480073" cy="653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57721" y="3213464"/>
            <a:ext cx="533028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AMIGOS</a:t>
            </a:r>
            <a:endParaRPr lang="en-US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54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Resultado de imagen para QUE ES amigos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34" y="946545"/>
            <a:ext cx="4286250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06816" y="4623196"/>
            <a:ext cx="35900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 </a:t>
            </a:r>
            <a:r>
              <a:rPr lang="en-US" sz="4000" b="1" cap="none" spc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mis</a:t>
            </a:r>
            <a:r>
              <a:rPr lang="en-US" sz="40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amigos</a:t>
            </a:r>
          </a:p>
          <a:p>
            <a:pPr algn="ctr"/>
            <a:r>
              <a:rPr lang="en-US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Estoy</a:t>
            </a:r>
            <a:r>
              <a:rPr lang="en-US" sz="4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40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sonriendo</a:t>
            </a:r>
            <a:endParaRPr lang="en-US" sz="4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6241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Resultado de imagen para amigos jugando 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662" y="535577"/>
            <a:ext cx="4897482" cy="489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61900" y="4803884"/>
            <a:ext cx="54765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Con </a:t>
            </a:r>
            <a:r>
              <a:rPr lang="en-US" sz="5400" b="1" cap="none" spc="0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mis</a:t>
            </a:r>
            <a:r>
              <a:rPr lang="en-US" sz="5400" b="1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amigos</a:t>
            </a:r>
          </a:p>
          <a:p>
            <a:pPr algn="ctr"/>
            <a:r>
              <a:rPr lang="en-US" sz="5400" b="1" dirty="0" err="1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Juego</a:t>
            </a:r>
            <a:r>
              <a:rPr lang="en-US" sz="54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.</a:t>
            </a:r>
            <a:endParaRPr lang="en-US" sz="5400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589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345" y="617492"/>
            <a:ext cx="3343275" cy="41338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423561" y="3973175"/>
            <a:ext cx="497912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0"/>
                <a:solidFill>
                  <a:srgbClr val="00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Los amigos</a:t>
            </a:r>
          </a:p>
          <a:p>
            <a:pPr algn="ctr"/>
            <a:r>
              <a:rPr lang="en-US" sz="6600" b="1" dirty="0" err="1" smtClean="0">
                <a:ln w="0"/>
                <a:solidFill>
                  <a:srgbClr val="00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conversan</a:t>
            </a:r>
            <a:r>
              <a:rPr lang="en-US" sz="6600" b="1" dirty="0" smtClean="0">
                <a:ln w="0"/>
                <a:solidFill>
                  <a:srgbClr val="00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.</a:t>
            </a:r>
            <a:endParaRPr lang="en-US" sz="6600" b="1" cap="none" spc="0" dirty="0">
              <a:ln w="0"/>
              <a:solidFill>
                <a:srgbClr val="00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196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595" y="814796"/>
            <a:ext cx="4795070" cy="40315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19480" y="4260558"/>
            <a:ext cx="396140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Con </a:t>
            </a:r>
            <a:r>
              <a:rPr lang="en-US" sz="4000" b="1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los</a:t>
            </a:r>
            <a:r>
              <a:rPr lang="en-US" sz="4000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amigos</a:t>
            </a:r>
          </a:p>
          <a:p>
            <a:pPr algn="ctr"/>
            <a:r>
              <a:rPr lang="en-US" sz="4000" b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Juegas</a:t>
            </a:r>
            <a:r>
              <a:rPr lang="en-US" sz="40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, </a:t>
            </a:r>
            <a:r>
              <a:rPr lang="en-US" sz="4000" b="1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ries</a:t>
            </a:r>
            <a:r>
              <a:rPr lang="en-US" sz="4000" b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y</a:t>
            </a:r>
          </a:p>
          <a:p>
            <a:pPr algn="ctr"/>
            <a:r>
              <a:rPr lang="en-US" sz="4000" b="1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Te</a:t>
            </a:r>
            <a:r>
              <a:rPr lang="en-US" sz="4000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000" b="1" cap="none" spc="0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diviertes</a:t>
            </a:r>
            <a:r>
              <a:rPr lang="en-US" sz="4000" b="1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.</a:t>
            </a:r>
            <a:endParaRPr lang="en-US" sz="4000" b="1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01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54255" y="4208306"/>
            <a:ext cx="52826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Con </a:t>
            </a:r>
            <a:r>
              <a:rPr lang="en-US" sz="5400" b="1" cap="none" spc="0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los</a:t>
            </a:r>
            <a:r>
              <a:rPr lang="en-US" sz="54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amigos</a:t>
            </a:r>
          </a:p>
          <a:p>
            <a:pPr algn="ctr"/>
            <a:r>
              <a:rPr lang="en-US" sz="5400" b="1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Compartes</a:t>
            </a:r>
            <a:r>
              <a:rPr 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.</a:t>
            </a:r>
            <a:endParaRPr lang="en-US" sz="54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2307" y="674531"/>
            <a:ext cx="40957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675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388" y="584427"/>
            <a:ext cx="3915184" cy="43099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27842" y="4534878"/>
            <a:ext cx="38831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0000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El amigo </a:t>
            </a:r>
            <a:r>
              <a:rPr lang="en-US" sz="5400" b="1" cap="none" spc="0" dirty="0" err="1" smtClean="0">
                <a:ln w="0"/>
                <a:solidFill>
                  <a:srgbClr val="0000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te</a:t>
            </a:r>
            <a:endParaRPr lang="en-US" sz="5400" b="1" cap="none" spc="0" dirty="0" smtClean="0">
              <a:ln w="0"/>
              <a:solidFill>
                <a:srgbClr val="00009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  <a:p>
            <a:pPr algn="ctr"/>
            <a:r>
              <a:rPr lang="en-US" sz="5400" b="1" dirty="0" smtClean="0">
                <a:ln w="0"/>
                <a:solidFill>
                  <a:srgbClr val="000099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Consuela.</a:t>
            </a:r>
            <a:endParaRPr lang="en-US" sz="5400" b="1" cap="none" spc="0" dirty="0">
              <a:ln w="0"/>
              <a:solidFill>
                <a:srgbClr val="000099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277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969278" y="169181"/>
            <a:ext cx="7261808" cy="644835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491" y="713286"/>
            <a:ext cx="5342953" cy="371502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73542" y="4095250"/>
            <a:ext cx="625327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Los amigos </a:t>
            </a:r>
            <a:r>
              <a:rPr lang="en-US" sz="5400" b="1" cap="none" spc="0" dirty="0" err="1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hacen</a:t>
            </a:r>
            <a:endParaRPr lang="en-US" sz="5400" b="1" cap="none" spc="0" dirty="0" smtClean="0">
              <a:ln w="0"/>
              <a:solidFill>
                <a:srgbClr val="99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  <a:p>
            <a:pPr algn="ctr"/>
            <a:r>
              <a:rPr lang="en-US" sz="5400" b="1" dirty="0" err="1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Tareas</a:t>
            </a:r>
            <a:r>
              <a:rPr lang="en-US" sz="54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5400" b="1" dirty="0" err="1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juntos</a:t>
            </a:r>
            <a:r>
              <a:rPr lang="en-US" sz="5400" b="1" dirty="0" smtClean="0">
                <a:ln w="0"/>
                <a:solidFill>
                  <a:srgbClr val="99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.</a:t>
            </a:r>
            <a:endParaRPr lang="en-US" sz="5400" b="1" cap="none" spc="0" dirty="0">
              <a:ln w="0"/>
              <a:solidFill>
                <a:srgbClr val="99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64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50</Words>
  <Application>Microsoft Office PowerPoint</Application>
  <PresentationFormat>Widescreen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Algerian</vt:lpstr>
      <vt:lpstr>Arial</vt:lpstr>
      <vt:lpstr>Arial Black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4</cp:revision>
  <dcterms:created xsi:type="dcterms:W3CDTF">2019-11-25T18:55:25Z</dcterms:created>
  <dcterms:modified xsi:type="dcterms:W3CDTF">2019-11-25T19:18:32Z</dcterms:modified>
</cp:coreProperties>
</file>