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22CA-83D1-496C-9956-75AE7BEDD0B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A306-0D0C-4B78-8CF8-F8A470117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87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22CA-83D1-496C-9956-75AE7BEDD0B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A306-0D0C-4B78-8CF8-F8A470117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48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22CA-83D1-496C-9956-75AE7BEDD0B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A306-0D0C-4B78-8CF8-F8A470117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505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22CA-83D1-496C-9956-75AE7BEDD0B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A306-0D0C-4B78-8CF8-F8A470117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16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22CA-83D1-496C-9956-75AE7BEDD0B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A306-0D0C-4B78-8CF8-F8A470117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922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22CA-83D1-496C-9956-75AE7BEDD0B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A306-0D0C-4B78-8CF8-F8A470117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230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22CA-83D1-496C-9956-75AE7BEDD0B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A306-0D0C-4B78-8CF8-F8A470117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701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22CA-83D1-496C-9956-75AE7BEDD0B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A306-0D0C-4B78-8CF8-F8A470117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11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22CA-83D1-496C-9956-75AE7BEDD0B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A306-0D0C-4B78-8CF8-F8A470117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889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22CA-83D1-496C-9956-75AE7BEDD0B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A306-0D0C-4B78-8CF8-F8A470117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26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D22CA-83D1-496C-9956-75AE7BEDD0B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A306-0D0C-4B78-8CF8-F8A470117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746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D22CA-83D1-496C-9956-75AE7BEDD0BD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FA306-0D0C-4B78-8CF8-F8A470117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76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404949" y="156754"/>
            <a:ext cx="11495314" cy="6413863"/>
          </a:xfrm>
          <a:prstGeom prst="round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55100" y="328638"/>
            <a:ext cx="10421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gerian" panose="04020705040A02060702" pitchFamily="82" charset="0"/>
              </a:rPr>
              <a:t>EXPERIMENTANDO LA HISTORIA</a:t>
            </a:r>
            <a:endParaRPr lang="en-US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88285" y="1423852"/>
            <a:ext cx="1024577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US" sz="2000" b="1" dirty="0" smtClean="0"/>
              <a:t>¿</a:t>
            </a:r>
            <a:r>
              <a:rPr lang="en-US" sz="2000" b="1" dirty="0" err="1" smtClean="0"/>
              <a:t>Cómo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creen</a:t>
            </a:r>
            <a:r>
              <a:rPr lang="en-US" sz="2000" b="1" dirty="0" smtClean="0"/>
              <a:t> que se </a:t>
            </a:r>
            <a:r>
              <a:rPr lang="en-US" sz="2000" b="1" dirty="0" err="1" smtClean="0"/>
              <a:t>sintieron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los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discípulos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cuando</a:t>
            </a:r>
            <a:r>
              <a:rPr lang="en-US" sz="2000" b="1" dirty="0" smtClean="0"/>
              <a:t> se </a:t>
            </a:r>
            <a:r>
              <a:rPr lang="en-US" sz="2000" b="1" dirty="0" err="1" smtClean="0"/>
              <a:t>encontraron</a:t>
            </a:r>
            <a:r>
              <a:rPr lang="en-US" sz="2000" b="1" dirty="0" smtClean="0"/>
              <a:t> con </a:t>
            </a:r>
            <a:r>
              <a:rPr lang="en-US" sz="2000" b="1" dirty="0" err="1" smtClean="0"/>
              <a:t>Jesús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después</a:t>
            </a:r>
            <a:r>
              <a:rPr lang="en-US" sz="2000" b="1" dirty="0" smtClean="0"/>
              <a:t> de </a:t>
            </a:r>
            <a:r>
              <a:rPr lang="en-US" sz="2000" b="1" dirty="0" err="1" smtClean="0"/>
              <a:t>su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resurrección</a:t>
            </a:r>
            <a:r>
              <a:rPr lang="en-US" sz="2000" b="1" dirty="0" smtClean="0"/>
              <a:t>?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 2. ¿</a:t>
            </a:r>
            <a:r>
              <a:rPr lang="en-US" sz="2000" b="1" dirty="0" err="1" smtClean="0"/>
              <a:t>Piensas</a:t>
            </a:r>
            <a:r>
              <a:rPr lang="en-US" sz="2000" b="1" dirty="0" smtClean="0"/>
              <a:t> que </a:t>
            </a:r>
            <a:r>
              <a:rPr lang="en-US" sz="2000" b="1" dirty="0" err="1" smtClean="0"/>
              <a:t>escucharon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bien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cuando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Jesús</a:t>
            </a:r>
            <a:r>
              <a:rPr lang="en-US" sz="2000" b="1" dirty="0" smtClean="0"/>
              <a:t> les </a:t>
            </a:r>
            <a:r>
              <a:rPr lang="en-US" sz="2000" b="1" dirty="0" err="1" smtClean="0"/>
              <a:t>explicó</a:t>
            </a:r>
            <a:r>
              <a:rPr lang="en-US" sz="2000" b="1" dirty="0" smtClean="0"/>
              <a:t> las </a:t>
            </a:r>
            <a:r>
              <a:rPr lang="en-US" sz="2000" b="1" dirty="0" err="1" smtClean="0"/>
              <a:t>profecías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relacionadas</a:t>
            </a:r>
            <a:r>
              <a:rPr lang="en-US" sz="2000" b="1" dirty="0" smtClean="0"/>
              <a:t> con </a:t>
            </a:r>
            <a:r>
              <a:rPr lang="en-US" sz="2000" b="1" dirty="0" err="1" smtClean="0"/>
              <a:t>él</a:t>
            </a:r>
            <a:r>
              <a:rPr lang="en-US" sz="2000" b="1" dirty="0" smtClean="0"/>
              <a:t>?</a:t>
            </a:r>
          </a:p>
          <a:p>
            <a:r>
              <a:rPr lang="en-US" sz="2000" b="1" dirty="0" smtClean="0"/>
              <a:t> </a:t>
            </a:r>
          </a:p>
          <a:p>
            <a:r>
              <a:rPr lang="en-US" sz="2000" b="1" dirty="0" smtClean="0"/>
              <a:t>3. ¿</a:t>
            </a:r>
            <a:r>
              <a:rPr lang="en-US" sz="2000" b="1" dirty="0" err="1" smtClean="0"/>
              <a:t>Cómo</a:t>
            </a:r>
            <a:r>
              <a:rPr lang="en-US" sz="2000" b="1" dirty="0" smtClean="0"/>
              <a:t> se </a:t>
            </a:r>
            <a:r>
              <a:rPr lang="en-US" sz="2000" b="1" dirty="0" err="1" smtClean="0"/>
              <a:t>sintieron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cuando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Jesús</a:t>
            </a:r>
            <a:r>
              <a:rPr lang="en-US" sz="2000" b="1" dirty="0" smtClean="0"/>
              <a:t> se </a:t>
            </a:r>
            <a:r>
              <a:rPr lang="en-US" sz="2000" b="1" dirty="0" err="1" smtClean="0"/>
              <a:t>fue</a:t>
            </a:r>
            <a:r>
              <a:rPr lang="en-US" sz="2000" b="1" dirty="0" smtClean="0"/>
              <a:t> al </a:t>
            </a:r>
            <a:r>
              <a:rPr lang="en-US" sz="2000" b="1" dirty="0" err="1" smtClean="0"/>
              <a:t>cielo</a:t>
            </a:r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4. ¿</a:t>
            </a:r>
            <a:r>
              <a:rPr lang="en-US" sz="2000" b="1" dirty="0" err="1" smtClean="0"/>
              <a:t>Qué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obra</a:t>
            </a:r>
            <a:r>
              <a:rPr lang="en-US" sz="2000" b="1" dirty="0" smtClean="0"/>
              <a:t> especial les </a:t>
            </a:r>
            <a:r>
              <a:rPr lang="en-US" sz="2000" b="1" dirty="0" err="1" smtClean="0"/>
              <a:t>dio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Jesús</a:t>
            </a:r>
            <a:r>
              <a:rPr lang="en-US" sz="2000" b="1" dirty="0" smtClean="0"/>
              <a:t> a </a:t>
            </a:r>
            <a:r>
              <a:rPr lang="en-US" sz="2000" b="1" dirty="0" err="1" smtClean="0"/>
              <a:t>sus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discípulos</a:t>
            </a:r>
            <a:r>
              <a:rPr lang="en-US" sz="2000" b="1" dirty="0" smtClean="0"/>
              <a:t>?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5. ¿</a:t>
            </a:r>
            <a:r>
              <a:rPr lang="en-US" sz="2000" b="1" dirty="0" err="1" smtClean="0"/>
              <a:t>Por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qué</a:t>
            </a:r>
            <a:r>
              <a:rPr lang="en-US" sz="2000" b="1" dirty="0" smtClean="0"/>
              <a:t> Pedro </a:t>
            </a:r>
            <a:r>
              <a:rPr lang="en-US" sz="2000" b="1" dirty="0" err="1" smtClean="0"/>
              <a:t>sugirió</a:t>
            </a:r>
            <a:r>
              <a:rPr lang="en-US" sz="2000" b="1" dirty="0" smtClean="0"/>
              <a:t> que </a:t>
            </a:r>
            <a:r>
              <a:rPr lang="en-US" sz="2000" b="1" dirty="0" err="1" smtClean="0"/>
              <a:t>seleccionaran</a:t>
            </a:r>
            <a:r>
              <a:rPr lang="en-US" sz="2000" b="1" dirty="0" smtClean="0"/>
              <a:t> un </a:t>
            </a:r>
            <a:r>
              <a:rPr lang="en-US" sz="2000" b="1" dirty="0" err="1" smtClean="0"/>
              <a:t>nuevo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discípulo</a:t>
            </a:r>
            <a:r>
              <a:rPr lang="en-US" sz="2000" b="1" dirty="0" smtClean="0"/>
              <a:t>? ¿</a:t>
            </a:r>
            <a:r>
              <a:rPr lang="en-US" sz="2000" b="1" dirty="0" err="1" smtClean="0"/>
              <a:t>Qué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requisitos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querían</a:t>
            </a:r>
            <a:r>
              <a:rPr lang="en-US" sz="2000" b="1" dirty="0" smtClean="0"/>
              <a:t> que   </a:t>
            </a:r>
            <a:r>
              <a:rPr lang="en-US" sz="2000" b="1" dirty="0" err="1" smtClean="0"/>
              <a:t>tuviese</a:t>
            </a:r>
            <a:r>
              <a:rPr lang="en-US" sz="2000" b="1" dirty="0" smtClean="0"/>
              <a:t> el </a:t>
            </a:r>
            <a:r>
              <a:rPr lang="en-US" sz="2000" b="1" dirty="0" err="1" smtClean="0"/>
              <a:t>nuevo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discípulo</a:t>
            </a:r>
            <a:r>
              <a:rPr lang="en-US" sz="2000" b="1" dirty="0" smtClean="0"/>
              <a:t>? 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6. ¿De </a:t>
            </a:r>
            <a:r>
              <a:rPr lang="en-US" sz="2000" b="1" dirty="0" err="1" smtClean="0"/>
              <a:t>qué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modo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llegamos</a:t>
            </a:r>
            <a:r>
              <a:rPr lang="en-US" sz="2000" b="1" dirty="0" smtClean="0"/>
              <a:t> a </a:t>
            </a:r>
            <a:r>
              <a:rPr lang="en-US" sz="2000" b="1" dirty="0" err="1" smtClean="0"/>
              <a:t>conocerlo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bien</a:t>
            </a:r>
            <a:r>
              <a:rPr lang="en-US" sz="2000" b="1" dirty="0" smtClean="0"/>
              <a:t>?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060552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Algerian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1</cp:revision>
  <dcterms:created xsi:type="dcterms:W3CDTF">2019-11-25T19:33:22Z</dcterms:created>
  <dcterms:modified xsi:type="dcterms:W3CDTF">2019-11-25T19:33:40Z</dcterms:modified>
</cp:coreProperties>
</file>