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25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67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96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5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36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34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88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09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31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52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3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01B2C-5275-4FE3-8F53-ACDB39C97D43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28ADE-C621-4C78-B853-1A97BC177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34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530" y="558800"/>
            <a:ext cx="9314323" cy="561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51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Resultado de imagen para MA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55727" y="-691606"/>
            <a:ext cx="6080668" cy="839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08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 descr="Resultado de imagen para BRAZO 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58779" y="-1320892"/>
            <a:ext cx="6492240" cy="952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150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Resultado de imagen para OJOS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169" y="743744"/>
            <a:ext cx="9068736" cy="5043102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037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Resultado de imagen para BOCA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49" y="574130"/>
            <a:ext cx="10580448" cy="594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936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Resultado de imagen para OREJAS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83172" y="-1475312"/>
            <a:ext cx="7991514" cy="9481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117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Resultado de imagen para CEREBRO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37549" y="-1267357"/>
            <a:ext cx="6442454" cy="952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285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98602" y="-1021144"/>
            <a:ext cx="7212975" cy="925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779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2</cp:revision>
  <dcterms:created xsi:type="dcterms:W3CDTF">2019-11-25T20:02:32Z</dcterms:created>
  <dcterms:modified xsi:type="dcterms:W3CDTF">2019-11-25T20:04:22Z</dcterms:modified>
</cp:coreProperties>
</file>