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2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1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5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52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80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0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64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6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1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0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7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415F1-6DED-46AA-945F-2D7CA8FD19A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159B1-22AB-418A-931D-D191A4FC8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0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262346"/>
            <a:ext cx="8401050" cy="1447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5052060"/>
            <a:ext cx="8401050" cy="1447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3327763"/>
            <a:ext cx="8401050" cy="1447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1862546"/>
            <a:ext cx="8401050" cy="1447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36003" y="524581"/>
            <a:ext cx="41184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latin typeface="Algerian" panose="04020705040A02060702" pitchFamily="82" charset="0"/>
              </a:rPr>
              <a:t>“</a:t>
            </a:r>
            <a:r>
              <a:rPr lang="en-US" sz="5400" b="1" dirty="0" err="1">
                <a:latin typeface="Algerian" panose="04020705040A02060702" pitchFamily="82" charset="0"/>
              </a:rPr>
              <a:t>Serán</a:t>
            </a:r>
            <a:r>
              <a:rPr lang="en-US" sz="5400" b="1" dirty="0">
                <a:latin typeface="Algerian" panose="04020705040A02060702" pitchFamily="82" charset="0"/>
              </a:rPr>
              <a:t> </a:t>
            </a:r>
            <a:r>
              <a:rPr lang="en-US" sz="5400" b="1" dirty="0" err="1">
                <a:latin typeface="Algerian" panose="04020705040A02060702" pitchFamily="82" charset="0"/>
              </a:rPr>
              <a:t>mis</a:t>
            </a:r>
            <a:r>
              <a:rPr lang="en-US" sz="5400" b="1" dirty="0">
                <a:latin typeface="Algerian" panose="04020705040A02060702" pitchFamily="82" charset="0"/>
              </a:rPr>
              <a:t> </a:t>
            </a:r>
            <a:endParaRPr lang="en-US" sz="5400" dirty="0"/>
          </a:p>
        </p:txBody>
      </p:sp>
      <p:sp>
        <p:nvSpPr>
          <p:cNvPr id="11" name="Rectangle 10"/>
          <p:cNvSpPr/>
          <p:nvPr/>
        </p:nvSpPr>
        <p:spPr>
          <a:xfrm>
            <a:off x="4178008" y="2063600"/>
            <a:ext cx="33041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>
                <a:latin typeface="Algerian" panose="04020705040A02060702" pitchFamily="82" charset="0"/>
              </a:rPr>
              <a:t>testigos</a:t>
            </a:r>
            <a:endParaRPr lang="en-US" sz="5400" dirty="0"/>
          </a:p>
        </p:txBody>
      </p:sp>
      <p:sp>
        <p:nvSpPr>
          <p:cNvPr id="12" name="Rectangle 11"/>
          <p:cNvSpPr/>
          <p:nvPr/>
        </p:nvSpPr>
        <p:spPr>
          <a:xfrm>
            <a:off x="4200260" y="3589998"/>
            <a:ext cx="35541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>
                <a:latin typeface="Algerian" panose="04020705040A02060702" pitchFamily="82" charset="0"/>
              </a:rPr>
              <a:t>tanto</a:t>
            </a:r>
            <a:r>
              <a:rPr lang="en-US" sz="5400" b="1" dirty="0">
                <a:latin typeface="Algerian" panose="04020705040A02060702" pitchFamily="82" charset="0"/>
              </a:rPr>
              <a:t> </a:t>
            </a:r>
            <a:r>
              <a:rPr lang="en-US" sz="5400" b="1" dirty="0" err="1">
                <a:latin typeface="Algerian" panose="04020705040A02060702" pitchFamily="82" charset="0"/>
              </a:rPr>
              <a:t>en</a:t>
            </a:r>
            <a:r>
              <a:rPr lang="en-US" sz="5400" b="1" dirty="0">
                <a:latin typeface="Algerian" panose="04020705040A02060702" pitchFamily="82" charset="0"/>
              </a:rPr>
              <a:t> </a:t>
            </a:r>
            <a:endParaRPr lang="en-US" sz="5400" dirty="0"/>
          </a:p>
        </p:txBody>
      </p:sp>
      <p:sp>
        <p:nvSpPr>
          <p:cNvPr id="13" name="Rectangle 12"/>
          <p:cNvSpPr/>
          <p:nvPr/>
        </p:nvSpPr>
        <p:spPr>
          <a:xfrm>
            <a:off x="3991869" y="5314295"/>
            <a:ext cx="39709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>
                <a:latin typeface="Algerian" panose="04020705040A02060702" pitchFamily="82" charset="0"/>
              </a:rPr>
              <a:t>Jerusalén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87954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262346"/>
            <a:ext cx="8401050" cy="1447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5052060"/>
            <a:ext cx="8401050" cy="1447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3327763"/>
            <a:ext cx="8401050" cy="1447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1862546"/>
            <a:ext cx="8401050" cy="1447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694565" y="463400"/>
            <a:ext cx="51042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>
                <a:latin typeface="Algerian" panose="04020705040A02060702" pitchFamily="82" charset="0"/>
              </a:rPr>
              <a:t>como</a:t>
            </a:r>
            <a:r>
              <a:rPr lang="en-US" sz="5400" b="1" dirty="0">
                <a:latin typeface="Algerian" panose="04020705040A02060702" pitchFamily="82" charset="0"/>
              </a:rPr>
              <a:t> </a:t>
            </a:r>
            <a:r>
              <a:rPr lang="en-US" sz="5400" b="1" dirty="0" err="1">
                <a:latin typeface="Algerian" panose="04020705040A02060702" pitchFamily="82" charset="0"/>
              </a:rPr>
              <a:t>en</a:t>
            </a:r>
            <a:r>
              <a:rPr lang="en-US" sz="5400" b="1" dirty="0">
                <a:latin typeface="Algerian" panose="04020705040A02060702" pitchFamily="82" charset="0"/>
              </a:rPr>
              <a:t> </a:t>
            </a:r>
            <a:r>
              <a:rPr lang="en-US" sz="5400" b="1" dirty="0" err="1">
                <a:latin typeface="Algerian" panose="04020705040A02060702" pitchFamily="82" charset="0"/>
              </a:rPr>
              <a:t>toda</a:t>
            </a:r>
            <a:r>
              <a:rPr lang="en-US" sz="5400" b="1" dirty="0">
                <a:latin typeface="Algerian" panose="04020705040A02060702" pitchFamily="82" charset="0"/>
              </a:rPr>
              <a:t> 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2792156" y="2063600"/>
            <a:ext cx="65966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latin typeface="Algerian" panose="04020705040A02060702" pitchFamily="82" charset="0"/>
              </a:rPr>
              <a:t>Judea y Samaria, </a:t>
            </a:r>
            <a:endParaRPr lang="en-US" sz="5400" dirty="0"/>
          </a:p>
        </p:txBody>
      </p:sp>
      <p:sp>
        <p:nvSpPr>
          <p:cNvPr id="4" name="Rectangle 3"/>
          <p:cNvSpPr/>
          <p:nvPr/>
        </p:nvSpPr>
        <p:spPr>
          <a:xfrm>
            <a:off x="4776118" y="3583577"/>
            <a:ext cx="30700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latin typeface="Algerian" panose="04020705040A02060702" pitchFamily="82" charset="0"/>
              </a:rPr>
              <a:t>y </a:t>
            </a:r>
            <a:r>
              <a:rPr lang="en-US" sz="5400" b="1" dirty="0" err="1" smtClean="0">
                <a:latin typeface="Algerian" panose="04020705040A02060702" pitchFamily="82" charset="0"/>
              </a:rPr>
              <a:t>hasTA</a:t>
            </a:r>
            <a:endParaRPr lang="en-US" sz="5400" dirty="0"/>
          </a:p>
        </p:txBody>
      </p:sp>
      <p:sp>
        <p:nvSpPr>
          <p:cNvPr id="6" name="Rectangle 5"/>
          <p:cNvSpPr/>
          <p:nvPr/>
        </p:nvSpPr>
        <p:spPr>
          <a:xfrm>
            <a:off x="3694565" y="5314295"/>
            <a:ext cx="48077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>
                <a:latin typeface="Algerian" panose="04020705040A02060702" pitchFamily="82" charset="0"/>
              </a:rPr>
              <a:t>los</a:t>
            </a:r>
            <a:r>
              <a:rPr lang="en-US" sz="5400" b="1" dirty="0">
                <a:latin typeface="Algerian" panose="04020705040A02060702" pitchFamily="82" charset="0"/>
              </a:rPr>
              <a:t> confines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87488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262346"/>
            <a:ext cx="8401050" cy="1447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23" y="1862546"/>
            <a:ext cx="8401050" cy="1447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326639" y="524581"/>
            <a:ext cx="51924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latin typeface="Algerian" panose="04020705040A02060702" pitchFamily="82" charset="0"/>
              </a:rPr>
              <a:t>de la </a:t>
            </a:r>
            <a:r>
              <a:rPr lang="en-US" sz="5400" b="1" dirty="0" err="1">
                <a:latin typeface="Algerian" panose="04020705040A02060702" pitchFamily="82" charset="0"/>
              </a:rPr>
              <a:t>tierra</a:t>
            </a:r>
            <a:r>
              <a:rPr lang="en-US" sz="5400" b="1" dirty="0">
                <a:latin typeface="Algerian" panose="04020705040A02060702" pitchFamily="82" charset="0"/>
              </a:rPr>
              <a:t>” 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3975854" y="2266185"/>
            <a:ext cx="38940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>
                <a:latin typeface="Algerian" panose="04020705040A02060702" pitchFamily="82" charset="0"/>
              </a:rPr>
              <a:t>Hechos</a:t>
            </a:r>
            <a:r>
              <a:rPr lang="en-US" sz="5400" b="1" dirty="0">
                <a:latin typeface="Algerian" panose="04020705040A02060702" pitchFamily="82" charset="0"/>
              </a:rPr>
              <a:t> 1:8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235569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Algerian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2019-11-25T19:50:27Z</dcterms:created>
  <dcterms:modified xsi:type="dcterms:W3CDTF">2019-11-25T19:50:41Z</dcterms:modified>
</cp:coreProperties>
</file>