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43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5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6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5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53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19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0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5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1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38738-70DD-4F65-A99F-E6DF15246ACE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50E8E-A95F-47DB-BAC8-58CB94BCA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854" y="136164"/>
            <a:ext cx="6393182" cy="6036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0000" flipV="1">
            <a:off x="5883223" y="400937"/>
            <a:ext cx="6393182" cy="603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86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dcterms:created xsi:type="dcterms:W3CDTF">2019-11-25T20:08:20Z</dcterms:created>
  <dcterms:modified xsi:type="dcterms:W3CDTF">2019-11-25T20:08:31Z</dcterms:modified>
</cp:coreProperties>
</file>