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80BB0-E264-4A8D-8FF3-2B60B5A7CE97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9408-F24A-410F-822C-FB324DEB5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326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80BB0-E264-4A8D-8FF3-2B60B5A7CE97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9408-F24A-410F-822C-FB324DEB5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31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80BB0-E264-4A8D-8FF3-2B60B5A7CE97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9408-F24A-410F-822C-FB324DEB5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601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80BB0-E264-4A8D-8FF3-2B60B5A7CE97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9408-F24A-410F-822C-FB324DEB5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044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80BB0-E264-4A8D-8FF3-2B60B5A7CE97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9408-F24A-410F-822C-FB324DEB5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048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80BB0-E264-4A8D-8FF3-2B60B5A7CE97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9408-F24A-410F-822C-FB324DEB5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13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80BB0-E264-4A8D-8FF3-2B60B5A7CE97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9408-F24A-410F-822C-FB324DEB5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090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80BB0-E264-4A8D-8FF3-2B60B5A7CE97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9408-F24A-410F-822C-FB324DEB5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153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80BB0-E264-4A8D-8FF3-2B60B5A7CE97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9408-F24A-410F-822C-FB324DEB5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056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80BB0-E264-4A8D-8FF3-2B60B5A7CE97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9408-F24A-410F-822C-FB324DEB5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570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80BB0-E264-4A8D-8FF3-2B60B5A7CE97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A9408-F24A-410F-822C-FB324DEB5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677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80BB0-E264-4A8D-8FF3-2B60B5A7CE97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A9408-F24A-410F-822C-FB324DEB5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259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27017" y="326571"/>
            <a:ext cx="4924697" cy="6309360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18754" y="1491232"/>
            <a:ext cx="396675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sz="2400" b="1" dirty="0" smtClean="0"/>
              <a:t>¿De </a:t>
            </a:r>
            <a:r>
              <a:rPr lang="en-US" sz="2400" b="1" dirty="0" err="1" smtClean="0"/>
              <a:t>qué</a:t>
            </a:r>
            <a:r>
              <a:rPr lang="en-US" sz="2400" b="1" dirty="0" smtClean="0"/>
              <a:t> color son </a:t>
            </a:r>
            <a:r>
              <a:rPr lang="en-US" sz="2400" b="1" dirty="0" err="1" smtClean="0"/>
              <a:t>los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ojos</a:t>
            </a:r>
            <a:r>
              <a:rPr lang="en-US" sz="2400" b="1" dirty="0" smtClean="0"/>
              <a:t> de </a:t>
            </a:r>
            <a:r>
              <a:rPr lang="en-US" sz="2400" b="1" dirty="0" err="1" smtClean="0"/>
              <a:t>su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compañero</a:t>
            </a:r>
            <a:r>
              <a:rPr lang="en-US" sz="2400" b="1" dirty="0" smtClean="0"/>
              <a:t>? </a:t>
            </a:r>
          </a:p>
          <a:p>
            <a:pPr marL="342900" indent="-342900">
              <a:buAutoNum type="arabicPeriod"/>
            </a:pPr>
            <a:endParaRPr lang="en-US" sz="2400" b="1" dirty="0" smtClean="0"/>
          </a:p>
          <a:p>
            <a:r>
              <a:rPr lang="en-US" sz="2400" b="1" dirty="0" smtClean="0"/>
              <a:t>2. ¿De </a:t>
            </a:r>
            <a:r>
              <a:rPr lang="en-US" sz="2400" b="1" dirty="0" err="1" smtClean="0"/>
              <a:t>qué</a:t>
            </a:r>
            <a:r>
              <a:rPr lang="en-US" sz="2400" b="1" dirty="0" smtClean="0"/>
              <a:t> color son </a:t>
            </a:r>
            <a:r>
              <a:rPr lang="en-US" sz="2400" b="1" dirty="0" err="1" smtClean="0"/>
              <a:t>los</a:t>
            </a:r>
            <a:r>
              <a:rPr lang="en-US" sz="2400" b="1" dirty="0" smtClean="0"/>
              <a:t>     </a:t>
            </a:r>
            <a:r>
              <a:rPr lang="en-US" sz="2400" b="1" dirty="0" err="1" smtClean="0"/>
              <a:t>zapatos</a:t>
            </a:r>
            <a:r>
              <a:rPr lang="en-US" sz="2400" b="1" dirty="0" smtClean="0"/>
              <a:t> que </a:t>
            </a:r>
            <a:r>
              <a:rPr lang="en-US" sz="2400" b="1" dirty="0" err="1" smtClean="0"/>
              <a:t>tiene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puestos</a:t>
            </a:r>
            <a:r>
              <a:rPr lang="en-US" sz="2400" b="1" dirty="0" smtClean="0"/>
              <a:t>? 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3. ¿De </a:t>
            </a:r>
            <a:r>
              <a:rPr lang="en-US" sz="2400" b="1" dirty="0" err="1" smtClean="0"/>
              <a:t>qué</a:t>
            </a:r>
            <a:r>
              <a:rPr lang="en-US" sz="2400" b="1" dirty="0" smtClean="0"/>
              <a:t> color </a:t>
            </a:r>
            <a:r>
              <a:rPr lang="en-US" sz="2400" b="1" dirty="0" err="1" smtClean="0"/>
              <a:t>es</a:t>
            </a:r>
            <a:r>
              <a:rPr lang="en-US" sz="2400" b="1" dirty="0" smtClean="0"/>
              <a:t> la </a:t>
            </a:r>
            <a:r>
              <a:rPr lang="en-US" sz="2400" b="1" dirty="0" err="1" smtClean="0"/>
              <a:t>ropa</a:t>
            </a:r>
            <a:r>
              <a:rPr lang="en-US" sz="2400" b="1" dirty="0" smtClean="0"/>
              <a:t> que </a:t>
            </a:r>
            <a:r>
              <a:rPr lang="en-US" sz="2400" b="1" dirty="0" err="1" smtClean="0"/>
              <a:t>usa</a:t>
            </a:r>
            <a:r>
              <a:rPr lang="en-US" sz="2400" b="1" dirty="0" smtClean="0"/>
              <a:t> hoy?</a:t>
            </a:r>
          </a:p>
          <a:p>
            <a:endParaRPr lang="en-US" sz="2400" b="1" dirty="0"/>
          </a:p>
          <a:p>
            <a:r>
              <a:rPr lang="en-US" sz="2400" b="1" dirty="0" smtClean="0"/>
              <a:t>4. ¿De </a:t>
            </a:r>
            <a:r>
              <a:rPr lang="en-US" sz="2400" b="1" dirty="0" err="1" smtClean="0"/>
              <a:t>qué</a:t>
            </a:r>
            <a:r>
              <a:rPr lang="en-US" sz="2400" b="1" dirty="0" smtClean="0"/>
              <a:t> color </a:t>
            </a:r>
            <a:r>
              <a:rPr lang="en-US" sz="2400" b="1" dirty="0" err="1" smtClean="0"/>
              <a:t>es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cabello</a:t>
            </a:r>
            <a:r>
              <a:rPr lang="en-US" sz="2400" b="1" dirty="0" smtClean="0"/>
              <a:t>? </a:t>
            </a:r>
            <a:endParaRPr lang="en-US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1517684" y="420078"/>
            <a:ext cx="314336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ESPALDA CON ESPALDA</a:t>
            </a:r>
          </a:p>
          <a:p>
            <a:pPr algn="ctr"/>
            <a:r>
              <a:rPr lang="en-US" sz="2400" b="1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Preguntas</a:t>
            </a:r>
            <a:r>
              <a:rPr lang="en-US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/ Maestro</a:t>
            </a:r>
            <a:endParaRPr lang="en-US" sz="2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48251" y="313508"/>
            <a:ext cx="4924697" cy="6309360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914400" indent="-914400" algn="ctr">
              <a:buAutoNum type="arabicPeriod"/>
            </a:pPr>
            <a:r>
              <a:rPr lang="en-US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_____________</a:t>
            </a:r>
          </a:p>
          <a:p>
            <a:pPr marL="914400" indent="-914400" algn="ctr">
              <a:buAutoNum type="arabicPeriod"/>
            </a:pP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914400" indent="-914400" algn="ctr">
              <a:buAutoNum type="arabicPeriod"/>
            </a:pPr>
            <a:r>
              <a:rPr 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_____________</a:t>
            </a:r>
          </a:p>
          <a:p>
            <a:pPr marL="914400" indent="-914400" algn="ctr">
              <a:buAutoNum type="arabicPeriod"/>
            </a:pPr>
            <a:endParaRPr lang="en-US" sz="3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914400" indent="-914400" algn="ctr">
              <a:buAutoNum type="arabicPeriod"/>
            </a:pPr>
            <a:r>
              <a:rPr lang="en-US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_____________</a:t>
            </a:r>
          </a:p>
          <a:p>
            <a:pPr marL="914400" indent="-914400" algn="ctr">
              <a:buAutoNum type="arabicPeriod"/>
            </a:pPr>
            <a:endParaRPr lang="en-US" sz="3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914400" indent="-914400" algn="ctr">
              <a:buAutoNum type="arabicPeriod"/>
            </a:pPr>
            <a:r>
              <a:rPr lang="en-US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_____________</a:t>
            </a:r>
            <a:endParaRPr lang="en-US" sz="3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149954" y="420078"/>
            <a:ext cx="31433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ESPALDA CON </a:t>
            </a:r>
            <a:r>
              <a:rPr lang="en-US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ESPALDA</a:t>
            </a:r>
          </a:p>
          <a:p>
            <a:pPr algn="ctr"/>
            <a:r>
              <a:rPr lang="en-US" sz="2400" b="1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Respuestas</a:t>
            </a:r>
            <a:endParaRPr lang="en-US" sz="2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0238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61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Alicia Rivas</dc:creator>
  <cp:lastModifiedBy>Alicia Rivas</cp:lastModifiedBy>
  <cp:revision>2</cp:revision>
  <dcterms:created xsi:type="dcterms:W3CDTF">2019-11-25T18:38:21Z</dcterms:created>
  <dcterms:modified xsi:type="dcterms:W3CDTF">2019-11-25T18:39:24Z</dcterms:modified>
</cp:coreProperties>
</file>