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9" r:id="rId10"/>
    <p:sldId id="266" r:id="rId11"/>
    <p:sldId id="267" r:id="rId12"/>
    <p:sldId id="270" r:id="rId13"/>
    <p:sldId id="268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cia Rivas" userId="e3e83f54d38ec3e5" providerId="LiveId" clId="{054562C1-49FF-406B-93E6-6008179A7F27}"/>
    <pc:docChg chg="undo custSel addSld delSld modSld sldOrd">
      <pc:chgData name="Alicia Rivas" userId="e3e83f54d38ec3e5" providerId="LiveId" clId="{054562C1-49FF-406B-93E6-6008179A7F27}" dt="2021-06-08T16:19:00.192" v="598" actId="1076"/>
      <pc:docMkLst>
        <pc:docMk/>
      </pc:docMkLst>
      <pc:sldChg chg="del">
        <pc:chgData name="Alicia Rivas" userId="e3e83f54d38ec3e5" providerId="LiveId" clId="{054562C1-49FF-406B-93E6-6008179A7F27}" dt="2021-06-08T15:19:52.430" v="0" actId="2696"/>
        <pc:sldMkLst>
          <pc:docMk/>
          <pc:sldMk cId="975127952" sldId="262"/>
        </pc:sldMkLst>
      </pc:sldChg>
      <pc:sldChg chg="del">
        <pc:chgData name="Alicia Rivas" userId="e3e83f54d38ec3e5" providerId="LiveId" clId="{054562C1-49FF-406B-93E6-6008179A7F27}" dt="2021-06-08T15:35:38.906" v="261" actId="2696"/>
        <pc:sldMkLst>
          <pc:docMk/>
          <pc:sldMk cId="1001847182" sldId="263"/>
        </pc:sldMkLst>
      </pc:sldChg>
      <pc:sldChg chg="addSp modSp mod">
        <pc:chgData name="Alicia Rivas" userId="e3e83f54d38ec3e5" providerId="LiveId" clId="{054562C1-49FF-406B-93E6-6008179A7F27}" dt="2021-06-08T15:56:19.840" v="326" actId="14100"/>
        <pc:sldMkLst>
          <pc:docMk/>
          <pc:sldMk cId="2861700625" sldId="266"/>
        </pc:sldMkLst>
        <pc:spChg chg="add mod">
          <ac:chgData name="Alicia Rivas" userId="e3e83f54d38ec3e5" providerId="LiveId" clId="{054562C1-49FF-406B-93E6-6008179A7F27}" dt="2021-06-08T15:21:09.393" v="46" actId="1076"/>
          <ac:spMkLst>
            <pc:docMk/>
            <pc:sldMk cId="2861700625" sldId="266"/>
            <ac:spMk id="5" creationId="{8DFF8D1E-B6BA-4A1E-AC65-BDE9959DAF61}"/>
          </ac:spMkLst>
        </pc:spChg>
        <pc:spChg chg="add mod">
          <ac:chgData name="Alicia Rivas" userId="e3e83f54d38ec3e5" providerId="LiveId" clId="{054562C1-49FF-406B-93E6-6008179A7F27}" dt="2021-06-08T15:56:10.712" v="324" actId="14100"/>
          <ac:spMkLst>
            <pc:docMk/>
            <pc:sldMk cId="2861700625" sldId="266"/>
            <ac:spMk id="8" creationId="{72528309-4BB7-479A-86D5-6BB65BEC735B}"/>
          </ac:spMkLst>
        </pc:spChg>
        <pc:spChg chg="add mod">
          <ac:chgData name="Alicia Rivas" userId="e3e83f54d38ec3e5" providerId="LiveId" clId="{054562C1-49FF-406B-93E6-6008179A7F27}" dt="2021-06-08T15:56:00.256" v="322" actId="208"/>
          <ac:spMkLst>
            <pc:docMk/>
            <pc:sldMk cId="2861700625" sldId="266"/>
            <ac:spMk id="10" creationId="{357ED083-8328-4B4F-A054-55BA31D2A950}"/>
          </ac:spMkLst>
        </pc:spChg>
        <pc:picChg chg="add mod">
          <ac:chgData name="Alicia Rivas" userId="e3e83f54d38ec3e5" providerId="LiveId" clId="{054562C1-49FF-406B-93E6-6008179A7F27}" dt="2021-06-08T15:56:19.840" v="326" actId="14100"/>
          <ac:picMkLst>
            <pc:docMk/>
            <pc:sldMk cId="2861700625" sldId="266"/>
            <ac:picMk id="6" creationId="{05C82902-00DC-4F3D-BFB6-B902C25ADFF1}"/>
          </ac:picMkLst>
        </pc:picChg>
      </pc:sldChg>
      <pc:sldChg chg="addSp delSp modSp mod">
        <pc:chgData name="Alicia Rivas" userId="e3e83f54d38ec3e5" providerId="LiveId" clId="{054562C1-49FF-406B-93E6-6008179A7F27}" dt="2021-06-08T16:00:30.050" v="358" actId="1582"/>
        <pc:sldMkLst>
          <pc:docMk/>
          <pc:sldMk cId="4243029999" sldId="267"/>
        </pc:sldMkLst>
        <pc:spChg chg="add mod">
          <ac:chgData name="Alicia Rivas" userId="e3e83f54d38ec3e5" providerId="LiveId" clId="{054562C1-49FF-406B-93E6-6008179A7F27}" dt="2021-06-08T15:25:05.727" v="66" actId="1076"/>
          <ac:spMkLst>
            <pc:docMk/>
            <pc:sldMk cId="4243029999" sldId="267"/>
            <ac:spMk id="5" creationId="{25FB25ED-A2DF-4900-B1DF-512C97ED8C6A}"/>
          </ac:spMkLst>
        </pc:spChg>
        <pc:spChg chg="add del">
          <ac:chgData name="Alicia Rivas" userId="e3e83f54d38ec3e5" providerId="LiveId" clId="{054562C1-49FF-406B-93E6-6008179A7F27}" dt="2021-06-08T15:57:52.194" v="328" actId="478"/>
          <ac:spMkLst>
            <pc:docMk/>
            <pc:sldMk cId="4243029999" sldId="267"/>
            <ac:spMk id="8" creationId="{73B1A247-C9C6-4DF9-BB45-8AAE708B2586}"/>
          </ac:spMkLst>
        </pc:spChg>
        <pc:spChg chg="add mod">
          <ac:chgData name="Alicia Rivas" userId="e3e83f54d38ec3e5" providerId="LiveId" clId="{054562C1-49FF-406B-93E6-6008179A7F27}" dt="2021-06-08T15:59:50.247" v="340" actId="1076"/>
          <ac:spMkLst>
            <pc:docMk/>
            <pc:sldMk cId="4243029999" sldId="267"/>
            <ac:spMk id="10" creationId="{FE07C2E0-BB83-45E1-A41D-65CEA92972A9}"/>
          </ac:spMkLst>
        </pc:spChg>
        <pc:spChg chg="add mod">
          <ac:chgData name="Alicia Rivas" userId="e3e83f54d38ec3e5" providerId="LiveId" clId="{054562C1-49FF-406B-93E6-6008179A7F27}" dt="2021-06-08T16:00:30.050" v="358" actId="1582"/>
          <ac:spMkLst>
            <pc:docMk/>
            <pc:sldMk cId="4243029999" sldId="267"/>
            <ac:spMk id="12" creationId="{056009FB-5487-46DC-8C91-59367822DEA1}"/>
          </ac:spMkLst>
        </pc:spChg>
        <pc:picChg chg="add mod">
          <ac:chgData name="Alicia Rivas" userId="e3e83f54d38ec3e5" providerId="LiveId" clId="{054562C1-49FF-406B-93E6-6008179A7F27}" dt="2021-06-08T15:59:44.608" v="338" actId="1076"/>
          <ac:picMkLst>
            <pc:docMk/>
            <pc:sldMk cId="4243029999" sldId="267"/>
            <ac:picMk id="6" creationId="{6E24D5AA-92DA-4A97-A61E-3F5BFADC3B70}"/>
          </ac:picMkLst>
        </pc:picChg>
      </pc:sldChg>
      <pc:sldChg chg="addSp delSp modSp mod ord">
        <pc:chgData name="Alicia Rivas" userId="e3e83f54d38ec3e5" providerId="LiveId" clId="{054562C1-49FF-406B-93E6-6008179A7F27}" dt="2021-06-08T16:03:03.896" v="398" actId="1076"/>
        <pc:sldMkLst>
          <pc:docMk/>
          <pc:sldMk cId="3331137037" sldId="268"/>
        </pc:sldMkLst>
        <pc:spChg chg="add mod">
          <ac:chgData name="Alicia Rivas" userId="e3e83f54d38ec3e5" providerId="LiveId" clId="{054562C1-49FF-406B-93E6-6008179A7F27}" dt="2021-06-08T16:01:10.017" v="359" actId="20577"/>
          <ac:spMkLst>
            <pc:docMk/>
            <pc:sldMk cId="3331137037" sldId="268"/>
            <ac:spMk id="7" creationId="{59353E40-0A64-4926-BA1A-90FCD74355F0}"/>
          </ac:spMkLst>
        </pc:spChg>
        <pc:spChg chg="add mod">
          <ac:chgData name="Alicia Rivas" userId="e3e83f54d38ec3e5" providerId="LiveId" clId="{054562C1-49FF-406B-93E6-6008179A7F27}" dt="2021-06-08T16:01:47.608" v="379" actId="208"/>
          <ac:spMkLst>
            <pc:docMk/>
            <pc:sldMk cId="3331137037" sldId="268"/>
            <ac:spMk id="9" creationId="{B90C0BF6-CBE1-4533-ABF4-FEDA6C0708F6}"/>
          </ac:spMkLst>
        </pc:spChg>
        <pc:spChg chg="add mod">
          <ac:chgData name="Alicia Rivas" userId="e3e83f54d38ec3e5" providerId="LiveId" clId="{054562C1-49FF-406B-93E6-6008179A7F27}" dt="2021-06-08T16:03:03.896" v="398" actId="1076"/>
          <ac:spMkLst>
            <pc:docMk/>
            <pc:sldMk cId="3331137037" sldId="268"/>
            <ac:spMk id="11" creationId="{888E6903-A3BA-4BD0-B700-47CF3C238655}"/>
          </ac:spMkLst>
        </pc:spChg>
        <pc:picChg chg="add del mod">
          <ac:chgData name="Alicia Rivas" userId="e3e83f54d38ec3e5" providerId="LiveId" clId="{054562C1-49FF-406B-93E6-6008179A7F27}" dt="2021-06-08T15:26:15.755" v="70" actId="478"/>
          <ac:picMkLst>
            <pc:docMk/>
            <pc:sldMk cId="3331137037" sldId="268"/>
            <ac:picMk id="5" creationId="{6E37A131-1EB2-497F-BC5D-A749C63491DC}"/>
          </ac:picMkLst>
        </pc:picChg>
        <pc:picChg chg="add mod">
          <ac:chgData name="Alicia Rivas" userId="e3e83f54d38ec3e5" providerId="LiveId" clId="{054562C1-49FF-406B-93E6-6008179A7F27}" dt="2021-06-08T15:26:44.785" v="72" actId="1076"/>
          <ac:picMkLst>
            <pc:docMk/>
            <pc:sldMk cId="3331137037" sldId="268"/>
            <ac:picMk id="6" creationId="{4817CD01-2418-46B2-9998-8AA24D88919F}"/>
          </ac:picMkLst>
        </pc:picChg>
      </pc:sldChg>
      <pc:sldChg chg="addSp modSp mod">
        <pc:chgData name="Alicia Rivas" userId="e3e83f54d38ec3e5" providerId="LiveId" clId="{054562C1-49FF-406B-93E6-6008179A7F27}" dt="2021-06-08T15:38:12.386" v="276" actId="14100"/>
        <pc:sldMkLst>
          <pc:docMk/>
          <pc:sldMk cId="2884882693" sldId="269"/>
        </pc:sldMkLst>
        <pc:spChg chg="mod">
          <ac:chgData name="Alicia Rivas" userId="e3e83f54d38ec3e5" providerId="LiveId" clId="{054562C1-49FF-406B-93E6-6008179A7F27}" dt="2021-06-08T15:38:03.845" v="273" actId="1076"/>
          <ac:spMkLst>
            <pc:docMk/>
            <pc:sldMk cId="2884882693" sldId="269"/>
            <ac:spMk id="4" creationId="{F3E046F4-9163-4F92-834B-723953AB47AB}"/>
          </ac:spMkLst>
        </pc:spChg>
        <pc:spChg chg="mod">
          <ac:chgData name="Alicia Rivas" userId="e3e83f54d38ec3e5" providerId="LiveId" clId="{054562C1-49FF-406B-93E6-6008179A7F27}" dt="2021-06-08T15:20:19.038" v="19" actId="20577"/>
          <ac:spMkLst>
            <pc:docMk/>
            <pc:sldMk cId="2884882693" sldId="269"/>
            <ac:spMk id="9" creationId="{98FCAD7E-72DE-4B63-BB18-BE9D1598DAF2}"/>
          </ac:spMkLst>
        </pc:spChg>
        <pc:picChg chg="add mod">
          <ac:chgData name="Alicia Rivas" userId="e3e83f54d38ec3e5" providerId="LiveId" clId="{054562C1-49FF-406B-93E6-6008179A7F27}" dt="2021-06-08T15:38:12.386" v="276" actId="14100"/>
          <ac:picMkLst>
            <pc:docMk/>
            <pc:sldMk cId="2884882693" sldId="269"/>
            <ac:picMk id="7" creationId="{67D3D73F-3F04-42EB-8CA5-433CE02F5ECC}"/>
          </ac:picMkLst>
        </pc:picChg>
      </pc:sldChg>
      <pc:sldChg chg="addSp delSp modSp new mod ord">
        <pc:chgData name="Alicia Rivas" userId="e3e83f54d38ec3e5" providerId="LiveId" clId="{054562C1-49FF-406B-93E6-6008179A7F27}" dt="2021-06-08T16:19:00.192" v="598" actId="1076"/>
        <pc:sldMkLst>
          <pc:docMk/>
          <pc:sldMk cId="2341063646" sldId="270"/>
        </pc:sldMkLst>
        <pc:spChg chg="add mod">
          <ac:chgData name="Alicia Rivas" userId="e3e83f54d38ec3e5" providerId="LiveId" clId="{054562C1-49FF-406B-93E6-6008179A7F27}" dt="2021-06-08T15:26:53.563" v="74"/>
          <ac:spMkLst>
            <pc:docMk/>
            <pc:sldMk cId="2341063646" sldId="270"/>
            <ac:spMk id="4" creationId="{0FFB2497-B886-4404-92A8-35B3B0EEE975}"/>
          </ac:spMkLst>
        </pc:spChg>
        <pc:spChg chg="add mod">
          <ac:chgData name="Alicia Rivas" userId="e3e83f54d38ec3e5" providerId="LiveId" clId="{054562C1-49FF-406B-93E6-6008179A7F27}" dt="2021-06-08T15:28:30.472" v="110" actId="1076"/>
          <ac:spMkLst>
            <pc:docMk/>
            <pc:sldMk cId="2341063646" sldId="270"/>
            <ac:spMk id="5" creationId="{2E4E1BD0-2CDF-4617-ACE2-1334C9648300}"/>
          </ac:spMkLst>
        </pc:spChg>
        <pc:spChg chg="add mod">
          <ac:chgData name="Alicia Rivas" userId="e3e83f54d38ec3e5" providerId="LiveId" clId="{054562C1-49FF-406B-93E6-6008179A7F27}" dt="2021-06-08T16:18:58.648" v="597" actId="1076"/>
          <ac:spMkLst>
            <pc:docMk/>
            <pc:sldMk cId="2341063646" sldId="270"/>
            <ac:spMk id="8" creationId="{F8DB4782-16C6-4F0A-98C5-089185044027}"/>
          </ac:spMkLst>
        </pc:spChg>
        <pc:picChg chg="add mod">
          <ac:chgData name="Alicia Rivas" userId="e3e83f54d38ec3e5" providerId="LiveId" clId="{054562C1-49FF-406B-93E6-6008179A7F27}" dt="2021-06-08T16:17:09.048" v="593" actId="14100"/>
          <ac:picMkLst>
            <pc:docMk/>
            <pc:sldMk cId="2341063646" sldId="270"/>
            <ac:picMk id="1026" creationId="{25136C69-2EDE-432E-A655-C14F2ECDFD60}"/>
          </ac:picMkLst>
        </pc:picChg>
        <pc:picChg chg="add del mod">
          <ac:chgData name="Alicia Rivas" userId="e3e83f54d38ec3e5" providerId="LiveId" clId="{054562C1-49FF-406B-93E6-6008179A7F27}" dt="2021-06-08T16:16:54.449" v="589" actId="478"/>
          <ac:picMkLst>
            <pc:docMk/>
            <pc:sldMk cId="2341063646" sldId="270"/>
            <ac:picMk id="1028" creationId="{96E00438-2811-4820-A957-A8A75215EAC2}"/>
          </ac:picMkLst>
        </pc:picChg>
        <pc:picChg chg="add mod">
          <ac:chgData name="Alicia Rivas" userId="e3e83f54d38ec3e5" providerId="LiveId" clId="{054562C1-49FF-406B-93E6-6008179A7F27}" dt="2021-06-08T16:19:00.192" v="598" actId="1076"/>
          <ac:picMkLst>
            <pc:docMk/>
            <pc:sldMk cId="2341063646" sldId="270"/>
            <ac:picMk id="1030" creationId="{8D7B9A8D-6898-4004-A49A-4365CA111B52}"/>
          </ac:picMkLst>
        </pc:picChg>
      </pc:sldChg>
      <pc:sldChg chg="addSp delSp modSp add mod">
        <pc:chgData name="Alicia Rivas" userId="e3e83f54d38ec3e5" providerId="LiveId" clId="{054562C1-49FF-406B-93E6-6008179A7F27}" dt="2021-06-08T16:12:20.116" v="547" actId="478"/>
        <pc:sldMkLst>
          <pc:docMk/>
          <pc:sldMk cId="3413757400" sldId="271"/>
        </pc:sldMkLst>
        <pc:spChg chg="add mod">
          <ac:chgData name="Alicia Rivas" userId="e3e83f54d38ec3e5" providerId="LiveId" clId="{054562C1-49FF-406B-93E6-6008179A7F27}" dt="2021-06-08T15:30:08.624" v="162" actId="1076"/>
          <ac:spMkLst>
            <pc:docMk/>
            <pc:sldMk cId="3413757400" sldId="271"/>
            <ac:spMk id="5" creationId="{121F8196-0AF2-4215-8D0B-351EDA656D0E}"/>
          </ac:spMkLst>
        </pc:spChg>
        <pc:spChg chg="add mod">
          <ac:chgData name="Alicia Rivas" userId="e3e83f54d38ec3e5" providerId="LiveId" clId="{054562C1-49FF-406B-93E6-6008179A7F27}" dt="2021-06-08T16:05:19.392" v="419" actId="1076"/>
          <ac:spMkLst>
            <pc:docMk/>
            <pc:sldMk cId="3413757400" sldId="271"/>
            <ac:spMk id="8" creationId="{F0CA9177-E8F2-4F2E-91C7-281C953AB3EC}"/>
          </ac:spMkLst>
        </pc:spChg>
        <pc:spChg chg="add mod">
          <ac:chgData name="Alicia Rivas" userId="e3e83f54d38ec3e5" providerId="LiveId" clId="{054562C1-49FF-406B-93E6-6008179A7F27}" dt="2021-06-08T16:06:08.632" v="445" actId="208"/>
          <ac:spMkLst>
            <pc:docMk/>
            <pc:sldMk cId="3413757400" sldId="271"/>
            <ac:spMk id="10" creationId="{BDEF605D-5D38-4C58-992B-9F5C5C48931A}"/>
          </ac:spMkLst>
        </pc:spChg>
        <pc:spChg chg="add del">
          <ac:chgData name="Alicia Rivas" userId="e3e83f54d38ec3e5" providerId="LiveId" clId="{054562C1-49FF-406B-93E6-6008179A7F27}" dt="2021-06-08T16:12:20.116" v="547" actId="478"/>
          <ac:spMkLst>
            <pc:docMk/>
            <pc:sldMk cId="3413757400" sldId="271"/>
            <ac:spMk id="12" creationId="{B0007F5B-1A52-4B75-A7EC-8FF112273685}"/>
          </ac:spMkLst>
        </pc:spChg>
        <pc:picChg chg="add mod">
          <ac:chgData name="Alicia Rivas" userId="e3e83f54d38ec3e5" providerId="LiveId" clId="{054562C1-49FF-406B-93E6-6008179A7F27}" dt="2021-06-08T16:04:54.680" v="416" actId="1076"/>
          <ac:picMkLst>
            <pc:docMk/>
            <pc:sldMk cId="3413757400" sldId="271"/>
            <ac:picMk id="6" creationId="{ABD41E06-97AB-4536-BBDA-07C04F3A8E6A}"/>
          </ac:picMkLst>
        </pc:picChg>
      </pc:sldChg>
      <pc:sldChg chg="addSp modSp add mod">
        <pc:chgData name="Alicia Rivas" userId="e3e83f54d38ec3e5" providerId="LiveId" clId="{054562C1-49FF-406B-93E6-6008179A7F27}" dt="2021-06-08T16:11:05.864" v="527" actId="208"/>
        <pc:sldMkLst>
          <pc:docMk/>
          <pc:sldMk cId="2041517864" sldId="272"/>
        </pc:sldMkLst>
        <pc:spChg chg="mod">
          <ac:chgData name="Alicia Rivas" userId="e3e83f54d38ec3e5" providerId="LiveId" clId="{054562C1-49FF-406B-93E6-6008179A7F27}" dt="2021-06-08T15:31:21.880" v="198" actId="1076"/>
          <ac:spMkLst>
            <pc:docMk/>
            <pc:sldMk cId="2041517864" sldId="272"/>
            <ac:spMk id="4" creationId="{0FFB2497-B886-4404-92A8-35B3B0EEE975}"/>
          </ac:spMkLst>
        </pc:spChg>
        <pc:spChg chg="add mod">
          <ac:chgData name="Alicia Rivas" userId="e3e83f54d38ec3e5" providerId="LiveId" clId="{054562C1-49FF-406B-93E6-6008179A7F27}" dt="2021-06-08T15:31:02.800" v="195" actId="1076"/>
          <ac:spMkLst>
            <pc:docMk/>
            <pc:sldMk cId="2041517864" sldId="272"/>
            <ac:spMk id="6" creationId="{E0D8A1B5-0655-4730-B3FA-843BD5F8087E}"/>
          </ac:spMkLst>
        </pc:spChg>
        <pc:spChg chg="add mod">
          <ac:chgData name="Alicia Rivas" userId="e3e83f54d38ec3e5" providerId="LiveId" clId="{054562C1-49FF-406B-93E6-6008179A7F27}" dt="2021-06-08T16:07:55.064" v="466" actId="208"/>
          <ac:spMkLst>
            <pc:docMk/>
            <pc:sldMk cId="2041517864" sldId="272"/>
            <ac:spMk id="9" creationId="{45A110F5-896E-4EBB-A2EF-EDFEA5B59BE5}"/>
          </ac:spMkLst>
        </pc:spChg>
        <pc:spChg chg="add mod">
          <ac:chgData name="Alicia Rivas" userId="e3e83f54d38ec3e5" providerId="LiveId" clId="{054562C1-49FF-406B-93E6-6008179A7F27}" dt="2021-06-08T16:11:05.864" v="527" actId="208"/>
          <ac:spMkLst>
            <pc:docMk/>
            <pc:sldMk cId="2041517864" sldId="272"/>
            <ac:spMk id="11" creationId="{98F871B6-4C6C-4A44-8D8B-8E74AEC05E7A}"/>
          </ac:spMkLst>
        </pc:spChg>
        <pc:picChg chg="add mod">
          <ac:chgData name="Alicia Rivas" userId="e3e83f54d38ec3e5" providerId="LiveId" clId="{054562C1-49FF-406B-93E6-6008179A7F27}" dt="2021-06-08T15:34:45.512" v="231" actId="1076"/>
          <ac:picMkLst>
            <pc:docMk/>
            <pc:sldMk cId="2041517864" sldId="272"/>
            <ac:picMk id="7" creationId="{81E9A96B-9FF8-4C5F-9733-57F2237D275B}"/>
          </ac:picMkLst>
        </pc:picChg>
      </pc:sldChg>
      <pc:sldChg chg="addSp modSp add mod">
        <pc:chgData name="Alicia Rivas" userId="e3e83f54d38ec3e5" providerId="LiveId" clId="{054562C1-49FF-406B-93E6-6008179A7F27}" dt="2021-06-08T16:10:06.311" v="511" actId="14100"/>
        <pc:sldMkLst>
          <pc:docMk/>
          <pc:sldMk cId="3953296523" sldId="273"/>
        </pc:sldMkLst>
        <pc:spChg chg="mod">
          <ac:chgData name="Alicia Rivas" userId="e3e83f54d38ec3e5" providerId="LiveId" clId="{054562C1-49FF-406B-93E6-6008179A7F27}" dt="2021-06-08T15:32:01.680" v="205" actId="1076"/>
          <ac:spMkLst>
            <pc:docMk/>
            <pc:sldMk cId="3953296523" sldId="273"/>
            <ac:spMk id="4" creationId="{0FFB2497-B886-4404-92A8-35B3B0EEE975}"/>
          </ac:spMkLst>
        </pc:spChg>
        <pc:spChg chg="add mod">
          <ac:chgData name="Alicia Rivas" userId="e3e83f54d38ec3e5" providerId="LiveId" clId="{054562C1-49FF-406B-93E6-6008179A7F27}" dt="2021-06-08T15:32:35.336" v="225" actId="1076"/>
          <ac:spMkLst>
            <pc:docMk/>
            <pc:sldMk cId="3953296523" sldId="273"/>
            <ac:spMk id="6" creationId="{2DCE9B09-8026-4E00-B0CE-97E2F6C9962E}"/>
          </ac:spMkLst>
        </pc:spChg>
        <pc:spChg chg="add mod">
          <ac:chgData name="Alicia Rivas" userId="e3e83f54d38ec3e5" providerId="LiveId" clId="{054562C1-49FF-406B-93E6-6008179A7F27}" dt="2021-06-08T16:09:15.264" v="490" actId="1076"/>
          <ac:spMkLst>
            <pc:docMk/>
            <pc:sldMk cId="3953296523" sldId="273"/>
            <ac:spMk id="9" creationId="{E8928BBC-025A-4575-90A3-DD30E13EB609}"/>
          </ac:spMkLst>
        </pc:spChg>
        <pc:spChg chg="add mod">
          <ac:chgData name="Alicia Rivas" userId="e3e83f54d38ec3e5" providerId="LiveId" clId="{054562C1-49FF-406B-93E6-6008179A7F27}" dt="2021-06-08T16:10:00.984" v="509" actId="208"/>
          <ac:spMkLst>
            <pc:docMk/>
            <pc:sldMk cId="3953296523" sldId="273"/>
            <ac:spMk id="11" creationId="{6192EDAF-5FFC-4862-8B6D-49E946DC4D67}"/>
          </ac:spMkLst>
        </pc:spChg>
        <pc:picChg chg="add mod">
          <ac:chgData name="Alicia Rivas" userId="e3e83f54d38ec3e5" providerId="LiveId" clId="{054562C1-49FF-406B-93E6-6008179A7F27}" dt="2021-06-08T16:10:06.311" v="511" actId="14100"/>
          <ac:picMkLst>
            <pc:docMk/>
            <pc:sldMk cId="3953296523" sldId="273"/>
            <ac:picMk id="7" creationId="{E2E8B914-F41F-4E20-B516-1CA7CFE97B74}"/>
          </ac:picMkLst>
        </pc:picChg>
      </pc:sldChg>
      <pc:sldChg chg="addSp modSp add mod">
        <pc:chgData name="Alicia Rivas" userId="e3e83f54d38ec3e5" providerId="LiveId" clId="{054562C1-49FF-406B-93E6-6008179A7F27}" dt="2021-06-08T16:13:14.396" v="574" actId="1076"/>
        <pc:sldMkLst>
          <pc:docMk/>
          <pc:sldMk cId="1862631686" sldId="274"/>
        </pc:sldMkLst>
        <pc:spChg chg="mod">
          <ac:chgData name="Alicia Rivas" userId="e3e83f54d38ec3e5" providerId="LiveId" clId="{054562C1-49FF-406B-93E6-6008179A7F27}" dt="2021-06-08T16:12:12.085" v="545" actId="1076"/>
          <ac:spMkLst>
            <pc:docMk/>
            <pc:sldMk cId="1862631686" sldId="274"/>
            <ac:spMk id="4" creationId="{0FFB2497-B886-4404-92A8-35B3B0EEE975}"/>
          </ac:spMkLst>
        </pc:spChg>
        <pc:spChg chg="add mod">
          <ac:chgData name="Alicia Rivas" userId="e3e83f54d38ec3e5" providerId="LiveId" clId="{054562C1-49FF-406B-93E6-6008179A7F27}" dt="2021-06-08T15:35:15.656" v="255" actId="1076"/>
          <ac:spMkLst>
            <pc:docMk/>
            <pc:sldMk cId="1862631686" sldId="274"/>
            <ac:spMk id="5" creationId="{97B37747-89A8-4267-B4A7-1FDA511E11EC}"/>
          </ac:spMkLst>
        </pc:spChg>
        <pc:spChg chg="mod">
          <ac:chgData name="Alicia Rivas" userId="e3e83f54d38ec3e5" providerId="LiveId" clId="{054562C1-49FF-406B-93E6-6008179A7F27}" dt="2021-06-08T15:33:09.659" v="230" actId="20577"/>
          <ac:spMkLst>
            <pc:docMk/>
            <pc:sldMk cId="1862631686" sldId="274"/>
            <ac:spMk id="6" creationId="{2DCE9B09-8026-4E00-B0CE-97E2F6C9962E}"/>
          </ac:spMkLst>
        </pc:spChg>
        <pc:spChg chg="add mod">
          <ac:chgData name="Alicia Rivas" userId="e3e83f54d38ec3e5" providerId="LiveId" clId="{054562C1-49FF-406B-93E6-6008179A7F27}" dt="2021-06-08T16:13:10.832" v="572" actId="1076"/>
          <ac:spMkLst>
            <pc:docMk/>
            <pc:sldMk cId="1862631686" sldId="274"/>
            <ac:spMk id="9" creationId="{54B720B9-6B5F-4371-8119-752778276BA2}"/>
          </ac:spMkLst>
        </pc:spChg>
        <pc:spChg chg="add mod">
          <ac:chgData name="Alicia Rivas" userId="e3e83f54d38ec3e5" providerId="LiveId" clId="{054562C1-49FF-406B-93E6-6008179A7F27}" dt="2021-06-08T16:13:07.784" v="571" actId="208"/>
          <ac:spMkLst>
            <pc:docMk/>
            <pc:sldMk cId="1862631686" sldId="274"/>
            <ac:spMk id="11" creationId="{7E889589-8E93-4180-8FFF-E8755914C9E4}"/>
          </ac:spMkLst>
        </pc:spChg>
        <pc:picChg chg="add mod">
          <ac:chgData name="Alicia Rivas" userId="e3e83f54d38ec3e5" providerId="LiveId" clId="{054562C1-49FF-406B-93E6-6008179A7F27}" dt="2021-06-08T16:13:14.396" v="574" actId="1076"/>
          <ac:picMkLst>
            <pc:docMk/>
            <pc:sldMk cId="1862631686" sldId="274"/>
            <ac:picMk id="7" creationId="{89E6F7F3-1D04-4881-A640-EB5DB57615B5}"/>
          </ac:picMkLst>
        </pc:picChg>
      </pc:sldChg>
      <pc:sldChg chg="delSp modSp add del mod">
        <pc:chgData name="Alicia Rivas" userId="e3e83f54d38ec3e5" providerId="LiveId" clId="{054562C1-49FF-406B-93E6-6008179A7F27}" dt="2021-06-08T16:13:30.976" v="575" actId="2696"/>
        <pc:sldMkLst>
          <pc:docMk/>
          <pc:sldMk cId="4029571145" sldId="275"/>
        </pc:sldMkLst>
        <pc:spChg chg="del mod">
          <ac:chgData name="Alicia Rivas" userId="e3e83f54d38ec3e5" providerId="LiveId" clId="{054562C1-49FF-406B-93E6-6008179A7F27}" dt="2021-06-08T15:35:31.739" v="259" actId="478"/>
          <ac:spMkLst>
            <pc:docMk/>
            <pc:sldMk cId="4029571145" sldId="275"/>
            <ac:spMk id="6" creationId="{2DCE9B09-8026-4E00-B0CE-97E2F6C9962E}"/>
          </ac:spMkLst>
        </pc:spChg>
      </pc:sldChg>
      <pc:sldChg chg="delSp add del mod">
        <pc:chgData name="Alicia Rivas" userId="e3e83f54d38ec3e5" providerId="LiveId" clId="{054562C1-49FF-406B-93E6-6008179A7F27}" dt="2021-06-08T16:13:33.222" v="576" actId="2696"/>
        <pc:sldMkLst>
          <pc:docMk/>
          <pc:sldMk cId="1785011146" sldId="276"/>
        </pc:sldMkLst>
        <pc:spChg chg="del">
          <ac:chgData name="Alicia Rivas" userId="e3e83f54d38ec3e5" providerId="LiveId" clId="{054562C1-49FF-406B-93E6-6008179A7F27}" dt="2021-06-08T15:35:35.634" v="260" actId="478"/>
          <ac:spMkLst>
            <pc:docMk/>
            <pc:sldMk cId="1785011146" sldId="276"/>
            <ac:spMk id="6" creationId="{2DCE9B09-8026-4E00-B0CE-97E2F6C9962E}"/>
          </ac:spMkLst>
        </pc:spChg>
      </pc:sldChg>
      <pc:sldChg chg="addSp delSp modSp new del mod">
        <pc:chgData name="Alicia Rivas" userId="e3e83f54d38ec3e5" providerId="LiveId" clId="{054562C1-49FF-406B-93E6-6008179A7F27}" dt="2021-06-08T15:51:12.405" v="277" actId="2696"/>
        <pc:sldMkLst>
          <pc:docMk/>
          <pc:sldMk cId="2876435195" sldId="277"/>
        </pc:sldMkLst>
        <pc:spChg chg="del">
          <ac:chgData name="Alicia Rivas" userId="e3e83f54d38ec3e5" providerId="LiveId" clId="{054562C1-49FF-406B-93E6-6008179A7F27}" dt="2021-06-08T15:37:31.917" v="266" actId="478"/>
          <ac:spMkLst>
            <pc:docMk/>
            <pc:sldMk cId="2876435195" sldId="277"/>
            <ac:spMk id="2" creationId="{F85AEB09-9707-491D-BD56-CF58EA547CAB}"/>
          </ac:spMkLst>
        </pc:spChg>
        <pc:spChg chg="del">
          <ac:chgData name="Alicia Rivas" userId="e3e83f54d38ec3e5" providerId="LiveId" clId="{054562C1-49FF-406B-93E6-6008179A7F27}" dt="2021-06-08T15:37:30.073" v="265" actId="478"/>
          <ac:spMkLst>
            <pc:docMk/>
            <pc:sldMk cId="2876435195" sldId="277"/>
            <ac:spMk id="3" creationId="{1AE53F4B-E4A7-4E42-8418-B205B75A9A55}"/>
          </ac:spMkLst>
        </pc:spChg>
        <pc:spChg chg="add mod">
          <ac:chgData name="Alicia Rivas" userId="e3e83f54d38ec3e5" providerId="LiveId" clId="{054562C1-49FF-406B-93E6-6008179A7F27}" dt="2021-06-08T15:37:42.276" v="269" actId="208"/>
          <ac:spMkLst>
            <pc:docMk/>
            <pc:sldMk cId="2876435195" sldId="277"/>
            <ac:spMk id="6" creationId="{B647EC52-2E9B-49D4-B530-CE3EC718F24A}"/>
          </ac:spMkLst>
        </pc:spChg>
        <pc:picChg chg="add mod">
          <ac:chgData name="Alicia Rivas" userId="e3e83f54d38ec3e5" providerId="LiveId" clId="{054562C1-49FF-406B-93E6-6008179A7F27}" dt="2021-06-08T15:37:28.384" v="264" actId="1076"/>
          <ac:picMkLst>
            <pc:docMk/>
            <pc:sldMk cId="2876435195" sldId="277"/>
            <ac:picMk id="5" creationId="{3C9FBAEE-E526-4356-87BC-06E32A2DEAD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79602-C2A7-4756-97D6-0EA42A13C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B046C0-9C6B-46A4-9512-E7BF67C39C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E95FD-493A-4862-80C3-3EF4C102E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000E6-8E04-4396-8BE4-10C11AD5BA77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C64FD-BCA9-4F19-A581-C36B3C186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FDCB57-85FA-4988-AB78-AEC3D9232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4F55-35A7-4A60-A54B-10C0FE660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159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77564-60C1-43B6-815F-C13F18F6C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7D343-44B2-43BF-B417-3FEED6C74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D3DAE-1F74-4914-B736-6C2A65244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000E6-8E04-4396-8BE4-10C11AD5BA77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D14A5-5BC8-4946-84C0-428EE6C5F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9FEAC-61A8-4FC7-8D60-D9F8C42DB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4F55-35A7-4A60-A54B-10C0FE660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63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6D8AF-A068-4F40-A976-90E3B4D3E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E25DEF-6D48-481C-8E2B-7621EF9E0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A13352-6B86-4DCA-B9DA-3D0D64EFA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000E6-8E04-4396-8BE4-10C11AD5BA77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8EC3A-997F-4AF7-9229-C8B1D2521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6C012-95D3-4A27-A31A-AEF0CEE5E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4F55-35A7-4A60-A54B-10C0FE660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139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27C1E-628A-4C8E-810A-E54C196E7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96F29-7F01-4872-8115-C748ADC47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2A325A-658D-4484-88E3-CC54EF066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7DA3E6-E647-400B-80F7-C35400DB7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000E6-8E04-4396-8BE4-10C11AD5BA77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D3BA4A-3949-4FDD-AB1C-69CC83424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9F2318-F447-46FA-B7A1-A087B63EA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4F55-35A7-4A60-A54B-10C0FE660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50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7C77B-2962-4620-95A2-F9618039E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C4C03-46E0-425D-BEA7-4447DA73D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66B7E1-9E5D-43B1-8248-7806E08AB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40359E-FB69-47A0-BF80-A3776DFF6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FEF83C-AA16-4D94-8AD9-66DEEE0B34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EFE367-A5E2-44AB-8F00-7646DD3D6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000E6-8E04-4396-8BE4-10C11AD5BA77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E6915F-6B49-4FFC-8C51-C8DFA1DC1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3B3301-069A-4859-AE25-2A0148899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4F55-35A7-4A60-A54B-10C0FE660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1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2DB2F-0717-42FF-BD8D-FC7DBCCBC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7F6113-6BD4-4BE3-B881-395F250ED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000E6-8E04-4396-8BE4-10C11AD5BA77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46FC7E-CFC1-415F-8DEC-3F5148103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8B95B2-D646-40E6-954A-1ACBCDDA0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4F55-35A7-4A60-A54B-10C0FE660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322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11955C-EF03-4D89-B9C1-2B4BC3BAC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000E6-8E04-4396-8BE4-10C11AD5BA77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995060-DF73-45FF-ACB8-13366C4E2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6F94EE-45DF-4A05-BC11-F4D278007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4F55-35A7-4A60-A54B-10C0FE660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40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A6CF3-A996-4C86-924A-A59EB615F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A123B-F501-4740-90D8-56B1540CA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BBFCD-407E-4212-A3F8-F398192E0F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71BB7D-CD57-4437-AF3B-0C550BB82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000E6-8E04-4396-8BE4-10C11AD5BA77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032976-06D4-47FB-A8CD-80FAF36EE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E63E0B-4358-4BC2-B674-A8493FDEF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4F55-35A7-4A60-A54B-10C0FE660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511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99222-1285-403F-B6B0-8F5BB97AE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DB4A5A-227C-4CB0-8D38-264DE8098B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CA281-74BB-4F08-A0AF-3C78BF112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22F33C-189C-4678-A54C-559215DF8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000E6-8E04-4396-8BE4-10C11AD5BA77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99BB3C-B776-42F9-A867-053ABDD46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56536-2822-43EE-BB3A-9E544AEB8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4F55-35A7-4A60-A54B-10C0FE660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577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4D8CF-00F8-43E4-87D0-DD549792E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8C1842-0F93-4850-A8BB-B990418230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866D7-B8A1-4664-8D4F-ECC0FBEDE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000E6-8E04-4396-8BE4-10C11AD5BA77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560B0-7990-4DF4-9F52-4A7AEC725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2E85A3-5612-4D99-8BD8-FF1FF4560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4F55-35A7-4A60-A54B-10C0FE660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51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EFA123-5C88-44C3-BE10-C63A722BF5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C2C22E-4244-4E0C-9396-05EFE842F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FF360-426B-4FAB-87BF-1B3E6D3BC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000E6-8E04-4396-8BE4-10C11AD5BA77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6C88D-735B-4092-8554-B7AFC3EC2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D4F2E-AA9D-4AAA-AA63-D312BC78F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4F55-35A7-4A60-A54B-10C0FE660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92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635FB2-8EAE-4894-96C4-6419A8145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EBEB7-4EE1-46F8-83C8-8459514FD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0D68A-B670-4ABA-855A-A915C3041C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000E6-8E04-4396-8BE4-10C11AD5BA77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0F673C-99A9-4B08-AD04-888BBF9E50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697DA-D45D-43AA-83FE-41E857A58D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4F55-35A7-4A60-A54B-10C0FE660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012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1634A-D395-429E-AAC2-37C6AD5BFF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8D1DA5-9C85-439D-B6AB-3F1F91B36B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D6EDC06-86DD-4CF4-989F-74E6F88DD84D}"/>
              </a:ext>
            </a:extLst>
          </p:cNvPr>
          <p:cNvSpPr/>
          <p:nvPr/>
        </p:nvSpPr>
        <p:spPr>
          <a:xfrm>
            <a:off x="119270" y="92765"/>
            <a:ext cx="11860695" cy="6612835"/>
          </a:xfrm>
          <a:prstGeom prst="roundRect">
            <a:avLst/>
          </a:prstGeom>
          <a:solidFill>
            <a:srgbClr val="FFFF66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7604B8-9371-4DED-AAC5-3F9843B4EA80}"/>
              </a:ext>
            </a:extLst>
          </p:cNvPr>
          <p:cNvSpPr/>
          <p:nvPr/>
        </p:nvSpPr>
        <p:spPr>
          <a:xfrm>
            <a:off x="1136095" y="422918"/>
            <a:ext cx="95319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MENSAJES Y VERSICULOS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FFF8F7-3FBE-4676-A50B-3A7DB8995A3C}"/>
              </a:ext>
            </a:extLst>
          </p:cNvPr>
          <p:cNvSpPr/>
          <p:nvPr/>
        </p:nvSpPr>
        <p:spPr>
          <a:xfrm>
            <a:off x="2860428" y="5520035"/>
            <a:ext cx="57025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3er. </a:t>
            </a:r>
            <a:r>
              <a:rPr lang="en-US" sz="5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Trimestre</a:t>
            </a:r>
            <a:r>
              <a:rPr lang="en-US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2021</a:t>
            </a:r>
          </a:p>
        </p:txBody>
      </p:sp>
      <p:pic>
        <p:nvPicPr>
          <p:cNvPr id="1026" name="Picture 2" descr="10 ideas de Dorcas | la historia de jesus, hechos 9, ministerio de niños">
            <a:extLst>
              <a:ext uri="{FF2B5EF4-FFF2-40B4-BE49-F238E27FC236}">
                <a16:creationId xmlns:a16="http://schemas.microsoft.com/office/drawing/2014/main" id="{7780FCF1-F4F8-4BED-80F9-19E5FF38D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582" y="1346248"/>
            <a:ext cx="4918213" cy="414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463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1634A-D395-429E-AAC2-37C6AD5BFF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8D1DA5-9C85-439D-B6AB-3F1F91B36B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D6EDC06-86DD-4CF4-989F-74E6F88DD84D}"/>
              </a:ext>
            </a:extLst>
          </p:cNvPr>
          <p:cNvSpPr/>
          <p:nvPr/>
        </p:nvSpPr>
        <p:spPr>
          <a:xfrm>
            <a:off x="119270" y="92765"/>
            <a:ext cx="11860695" cy="6612835"/>
          </a:xfrm>
          <a:prstGeom prst="roundRect">
            <a:avLst/>
          </a:prstGeom>
          <a:solidFill>
            <a:srgbClr val="FFFF66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Untitled copy2 copy2 by monikrey771 on emaze">
            <a:extLst>
              <a:ext uri="{FF2B5EF4-FFF2-40B4-BE49-F238E27FC236}">
                <a16:creationId xmlns:a16="http://schemas.microsoft.com/office/drawing/2014/main" id="{187610F6-4B20-426D-8F5B-69956646D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9" y="1884579"/>
            <a:ext cx="5943306" cy="459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EB72378-876F-43C7-99CD-3BC5AB02E701}"/>
              </a:ext>
            </a:extLst>
          </p:cNvPr>
          <p:cNvSpPr/>
          <p:nvPr/>
        </p:nvSpPr>
        <p:spPr>
          <a:xfrm>
            <a:off x="2163101" y="314920"/>
            <a:ext cx="88464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doni MT Black" panose="02070A03080606020203" pitchFamily="18" charset="0"/>
              </a:rPr>
              <a:t>COMUNIDAD</a:t>
            </a:r>
            <a:endParaRPr lang="en-US" sz="9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doni MT Black" panose="02070A03080606020203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0E796D-2075-4418-B8F5-33B3023008A5}"/>
              </a:ext>
            </a:extLst>
          </p:cNvPr>
          <p:cNvSpPr/>
          <p:nvPr/>
        </p:nvSpPr>
        <p:spPr>
          <a:xfrm>
            <a:off x="6574345" y="2213112"/>
            <a:ext cx="474301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APRENDEMOS JUNTOS</a:t>
            </a:r>
          </a:p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ACERCA DE JESUS.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024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1634A-D395-429E-AAC2-37C6AD5BFF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8D1DA5-9C85-439D-B6AB-3F1F91B36B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D6EDC06-86DD-4CF4-989F-74E6F88DD84D}"/>
              </a:ext>
            </a:extLst>
          </p:cNvPr>
          <p:cNvSpPr/>
          <p:nvPr/>
        </p:nvSpPr>
        <p:spPr>
          <a:xfrm>
            <a:off x="119270" y="92765"/>
            <a:ext cx="11860695" cy="6612835"/>
          </a:xfrm>
          <a:prstGeom prst="roundRect">
            <a:avLst/>
          </a:prstGeom>
          <a:solidFill>
            <a:srgbClr val="FFFF66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B97D2A-8914-4360-A21D-20E55D02989F}"/>
              </a:ext>
            </a:extLst>
          </p:cNvPr>
          <p:cNvSpPr/>
          <p:nvPr/>
        </p:nvSpPr>
        <p:spPr>
          <a:xfrm>
            <a:off x="3911027" y="199033"/>
            <a:ext cx="32832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solidFill>
                  <a:srgbClr val="FF0000"/>
                </a:solidFill>
                <a:latin typeface="Broadway" panose="04040905080B02020502" pitchFamily="82" charset="0"/>
              </a:rPr>
              <a:t>¡</a:t>
            </a:r>
            <a:r>
              <a:rPr 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P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ODER!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93D701-B5CE-4D95-88D3-FA8F758CE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33" y="1122363"/>
            <a:ext cx="5292405" cy="53565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AED3F6A-C490-433B-89D0-D2BFE9BD56A9}"/>
              </a:ext>
            </a:extLst>
          </p:cNvPr>
          <p:cNvSpPr txBox="1"/>
          <p:nvPr/>
        </p:nvSpPr>
        <p:spPr>
          <a:xfrm>
            <a:off x="6155636" y="1292037"/>
            <a:ext cx="5221355" cy="15696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MENSAJE</a:t>
            </a:r>
          </a:p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En la iglesia aprendemos del poder de Dios en nuestras vidas.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91D118-6438-4881-A559-39E0D3D83994}"/>
              </a:ext>
            </a:extLst>
          </p:cNvPr>
          <p:cNvSpPr txBox="1"/>
          <p:nvPr/>
        </p:nvSpPr>
        <p:spPr>
          <a:xfrm>
            <a:off x="6236390" y="3239397"/>
            <a:ext cx="5140601" cy="206210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VERSICULO</a:t>
            </a:r>
          </a:p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“Todos fueron llenos del Espíritu Santo, y proclamaban la palabra de Dios sin temor alguno” Hechos 4:31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92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1634A-D395-429E-AAC2-37C6AD5BFF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8D1DA5-9C85-439D-B6AB-3F1F91B36B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D6EDC06-86DD-4CF4-989F-74E6F88DD84D}"/>
              </a:ext>
            </a:extLst>
          </p:cNvPr>
          <p:cNvSpPr/>
          <p:nvPr/>
        </p:nvSpPr>
        <p:spPr>
          <a:xfrm>
            <a:off x="119270" y="92765"/>
            <a:ext cx="11860695" cy="6612835"/>
          </a:xfrm>
          <a:prstGeom prst="roundRect">
            <a:avLst/>
          </a:prstGeom>
          <a:solidFill>
            <a:srgbClr val="FFFF66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2E2290-2208-4996-9DCE-035C452A6A0C}"/>
              </a:ext>
            </a:extLst>
          </p:cNvPr>
          <p:cNvSpPr txBox="1"/>
          <p:nvPr/>
        </p:nvSpPr>
        <p:spPr>
          <a:xfrm>
            <a:off x="1411356" y="332168"/>
            <a:ext cx="93692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Broadway" panose="04040905080B02020502" pitchFamily="82" charset="0"/>
              </a:rPr>
              <a:t>¡ESCAPE DE LA PRISION!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8FD9DA-E620-43AD-B96D-1E877ECBA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9617" y="1445324"/>
            <a:ext cx="5413345" cy="468795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3AC1CCF-B18E-4091-A816-1DEA3C7F208B}"/>
              </a:ext>
            </a:extLst>
          </p:cNvPr>
          <p:cNvSpPr txBox="1"/>
          <p:nvPr/>
        </p:nvSpPr>
        <p:spPr>
          <a:xfrm>
            <a:off x="602805" y="1425982"/>
            <a:ext cx="5247861" cy="15696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MENSAJE</a:t>
            </a:r>
          </a:p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En la iglesia aprendemos que Jesús es lo más importante.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F7ED7E-FCDC-4220-BB66-F03C72DFFFE7}"/>
              </a:ext>
            </a:extLst>
          </p:cNvPr>
          <p:cNvSpPr txBox="1"/>
          <p:nvPr/>
        </p:nvSpPr>
        <p:spPr>
          <a:xfrm>
            <a:off x="635767" y="3166126"/>
            <a:ext cx="5135049" cy="30469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VERSICULO</a:t>
            </a:r>
          </a:p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“En ningún otro hay salvación, porque no hay bajo el cielo otro nombre dado a los hombres mediante el cual podamos ser salvos” Hechos 4:12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251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1634A-D395-429E-AAC2-37C6AD5BFF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8D1DA5-9C85-439D-B6AB-3F1F91B36B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D6EDC06-86DD-4CF4-989F-74E6F88DD84D}"/>
              </a:ext>
            </a:extLst>
          </p:cNvPr>
          <p:cNvSpPr/>
          <p:nvPr/>
        </p:nvSpPr>
        <p:spPr>
          <a:xfrm>
            <a:off x="119270" y="92765"/>
            <a:ext cx="11860695" cy="6612835"/>
          </a:xfrm>
          <a:prstGeom prst="roundRect">
            <a:avLst/>
          </a:prstGeom>
          <a:solidFill>
            <a:srgbClr val="FFFF66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6AF64A-37E3-4C56-8957-C9A489DC6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748" y="1217036"/>
            <a:ext cx="4821270" cy="491872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DD33039-079A-48DD-8F0D-34E5B27DBC9E}"/>
              </a:ext>
            </a:extLst>
          </p:cNvPr>
          <p:cNvSpPr/>
          <p:nvPr/>
        </p:nvSpPr>
        <p:spPr>
          <a:xfrm>
            <a:off x="995758" y="245369"/>
            <a:ext cx="92993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EL ROSTRO DE UN ANGEL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937787-B45D-48A9-A76E-C628CA37EF48}"/>
              </a:ext>
            </a:extLst>
          </p:cNvPr>
          <p:cNvSpPr txBox="1"/>
          <p:nvPr/>
        </p:nvSpPr>
        <p:spPr>
          <a:xfrm>
            <a:off x="6141219" y="1600200"/>
            <a:ext cx="4153880" cy="107721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Los creyentes se animan unos a otros a crecer en la fe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08BB4D-F6BE-420F-B4CF-BC3005DA29BF}"/>
              </a:ext>
            </a:extLst>
          </p:cNvPr>
          <p:cNvSpPr txBox="1"/>
          <p:nvPr/>
        </p:nvSpPr>
        <p:spPr>
          <a:xfrm>
            <a:off x="6042314" y="3152646"/>
            <a:ext cx="4347390" cy="255454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VERSICULO</a:t>
            </a:r>
          </a:p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No dejemos de congregarnos... sino animémonos unos a otros” </a:t>
            </a:r>
          </a:p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Hebreos 10:25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254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1634A-D395-429E-AAC2-37C6AD5BFF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8D1DA5-9C85-439D-B6AB-3F1F91B36B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D6EDC06-86DD-4CF4-989F-74E6F88DD84D}"/>
              </a:ext>
            </a:extLst>
          </p:cNvPr>
          <p:cNvSpPr/>
          <p:nvPr/>
        </p:nvSpPr>
        <p:spPr>
          <a:xfrm>
            <a:off x="119270" y="92765"/>
            <a:ext cx="11860695" cy="6612835"/>
          </a:xfrm>
          <a:prstGeom prst="roundRect">
            <a:avLst/>
          </a:prstGeom>
          <a:solidFill>
            <a:srgbClr val="FFFF66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52FB9B-90A3-4450-9925-821927475782}"/>
              </a:ext>
            </a:extLst>
          </p:cNvPr>
          <p:cNvSpPr txBox="1"/>
          <p:nvPr/>
        </p:nvSpPr>
        <p:spPr>
          <a:xfrm>
            <a:off x="609600" y="2045693"/>
            <a:ext cx="4545496" cy="107721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MENSAJE</a:t>
            </a:r>
          </a:p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Conocer a Dios cambia mi vida.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CD8A24-991D-4731-AF96-DF9688F39DEA}"/>
              </a:ext>
            </a:extLst>
          </p:cNvPr>
          <p:cNvSpPr/>
          <p:nvPr/>
        </p:nvSpPr>
        <p:spPr>
          <a:xfrm>
            <a:off x="2307856" y="400149"/>
            <a:ext cx="78148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EL CRISTIANO FALSO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8BC925-F154-4316-AA11-D4A9ADF5A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5035" y="1546639"/>
            <a:ext cx="5939998" cy="46553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E7B0EC3-0DFD-42DA-AE9B-215C59FE849E}"/>
              </a:ext>
            </a:extLst>
          </p:cNvPr>
          <p:cNvSpPr txBox="1"/>
          <p:nvPr/>
        </p:nvSpPr>
        <p:spPr>
          <a:xfrm>
            <a:off x="609600" y="3421614"/>
            <a:ext cx="4456561" cy="255454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VERSICULO</a:t>
            </a:r>
          </a:p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“Si alguno está en Cristo, nueva criatura es; las cosas viejas pasaron; he aquí todas son hechas nuevas” 2 Corintios 5:17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709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6F3AC-5FD1-48C8-8F6A-D02AFAA33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E85DF-595A-4355-9EC1-C5B3C1A24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3E046F4-9163-4F92-834B-723953AB47AB}"/>
              </a:ext>
            </a:extLst>
          </p:cNvPr>
          <p:cNvSpPr/>
          <p:nvPr/>
        </p:nvSpPr>
        <p:spPr>
          <a:xfrm>
            <a:off x="119270" y="92765"/>
            <a:ext cx="11860695" cy="6612835"/>
          </a:xfrm>
          <a:prstGeom prst="roundRect">
            <a:avLst/>
          </a:prstGeom>
          <a:solidFill>
            <a:srgbClr val="66FF33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1679D1-336B-465D-AAB5-8624F54733C4}"/>
              </a:ext>
            </a:extLst>
          </p:cNvPr>
          <p:cNvSpPr txBox="1"/>
          <p:nvPr/>
        </p:nvSpPr>
        <p:spPr>
          <a:xfrm>
            <a:off x="119270" y="1934785"/>
            <a:ext cx="503582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5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Buscamos formas de ayudar a otros.</a:t>
            </a:r>
            <a:endParaRPr lang="en-US" sz="54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3D6525-5F78-4530-B273-39CC401B128E}"/>
              </a:ext>
            </a:extLst>
          </p:cNvPr>
          <p:cNvSpPr/>
          <p:nvPr/>
        </p:nvSpPr>
        <p:spPr>
          <a:xfrm>
            <a:off x="2419470" y="92765"/>
            <a:ext cx="687598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doni MT Black" panose="02070A03080606020203" pitchFamily="18" charset="0"/>
              </a:rPr>
              <a:t>SERVICIO</a:t>
            </a:r>
          </a:p>
        </p:txBody>
      </p:sp>
      <p:pic>
        <p:nvPicPr>
          <p:cNvPr id="3074" name="Picture 2" descr="Servicio A La Comunidad Clipart - Full Size Clipart (#3299213) - PinClipart">
            <a:extLst>
              <a:ext uri="{FF2B5EF4-FFF2-40B4-BE49-F238E27FC236}">
                <a16:creationId xmlns:a16="http://schemas.microsoft.com/office/drawing/2014/main" id="{B48B924F-46E7-44A0-AE14-630835127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43" y="1322257"/>
            <a:ext cx="5267031" cy="505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389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6F3AC-5FD1-48C8-8F6A-D02AFAA33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E85DF-595A-4355-9EC1-C5B3C1A24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3E046F4-9163-4F92-834B-723953AB47AB}"/>
              </a:ext>
            </a:extLst>
          </p:cNvPr>
          <p:cNvSpPr/>
          <p:nvPr/>
        </p:nvSpPr>
        <p:spPr>
          <a:xfrm>
            <a:off x="119270" y="92765"/>
            <a:ext cx="11860695" cy="6612835"/>
          </a:xfrm>
          <a:prstGeom prst="roundRect">
            <a:avLst/>
          </a:prstGeom>
          <a:solidFill>
            <a:srgbClr val="66FF33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89ECE0-945C-461D-AEED-06B945F2D20C}"/>
              </a:ext>
            </a:extLst>
          </p:cNvPr>
          <p:cNvSpPr txBox="1"/>
          <p:nvPr/>
        </p:nvSpPr>
        <p:spPr>
          <a:xfrm>
            <a:off x="1934817" y="373162"/>
            <a:ext cx="80175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Broadway" panose="04040905080B02020502" pitchFamily="82" charset="0"/>
              </a:rPr>
              <a:t>¡MEJOR QUE EL ORO!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8479F3-27F2-4417-B15F-E75753789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74" y="1296492"/>
            <a:ext cx="4569602" cy="51771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5C9BFDB-64CB-488D-9C74-A8A0A9C94418}"/>
              </a:ext>
            </a:extLst>
          </p:cNvPr>
          <p:cNvSpPr txBox="1"/>
          <p:nvPr/>
        </p:nvSpPr>
        <p:spPr>
          <a:xfrm>
            <a:off x="6652592" y="1431429"/>
            <a:ext cx="4306957" cy="15696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MENSAJE</a:t>
            </a:r>
          </a:p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Cuando sirvo, muestro a Jesús a otros.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6563D5-E200-47CF-AAE4-D1195F84FC8E}"/>
              </a:ext>
            </a:extLst>
          </p:cNvPr>
          <p:cNvSpPr txBox="1"/>
          <p:nvPr/>
        </p:nvSpPr>
        <p:spPr>
          <a:xfrm>
            <a:off x="6575480" y="3399182"/>
            <a:ext cx="4384069" cy="15696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VERSICULO</a:t>
            </a:r>
          </a:p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“Señor, queremos ver a Jesús” Juan 12:21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111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6F3AC-5FD1-48C8-8F6A-D02AFAA33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E85DF-595A-4355-9EC1-C5B3C1A24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3E046F4-9163-4F92-834B-723953AB47AB}"/>
              </a:ext>
            </a:extLst>
          </p:cNvPr>
          <p:cNvSpPr/>
          <p:nvPr/>
        </p:nvSpPr>
        <p:spPr>
          <a:xfrm>
            <a:off x="119270" y="92765"/>
            <a:ext cx="11860695" cy="6612835"/>
          </a:xfrm>
          <a:prstGeom prst="roundRect">
            <a:avLst/>
          </a:prstGeom>
          <a:solidFill>
            <a:srgbClr val="66FF33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37F63A-3951-48F4-86C4-6B895A46A4F0}"/>
              </a:ext>
            </a:extLst>
          </p:cNvPr>
          <p:cNvSpPr txBox="1"/>
          <p:nvPr/>
        </p:nvSpPr>
        <p:spPr>
          <a:xfrm>
            <a:off x="556591" y="1690688"/>
            <a:ext cx="4638260" cy="15696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MENSAJE</a:t>
            </a:r>
          </a:p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Sirvo a Dios cuando llevo curación.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C4CC55-F555-4455-932B-C51FC9D7748F}"/>
              </a:ext>
            </a:extLst>
          </p:cNvPr>
          <p:cNvSpPr txBox="1"/>
          <p:nvPr/>
        </p:nvSpPr>
        <p:spPr>
          <a:xfrm>
            <a:off x="556591" y="3622418"/>
            <a:ext cx="4638261" cy="255454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VERSICULO</a:t>
            </a:r>
          </a:p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“Sigan firmes y constantes, trabajando siempre más y más en la obra del Señor” </a:t>
            </a:r>
          </a:p>
          <a:p>
            <a:pPr algn="ctr"/>
            <a:r>
              <a:rPr lang="es-ES" sz="3200" b="1" dirty="0">
                <a:latin typeface="Bahnschrift Condensed" panose="020B0502040204020203" pitchFamily="34" charset="0"/>
              </a:rPr>
              <a:t>1 Corintios 15:58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FCAD7E-72DE-4B63-BB18-BE9D1598DAF2}"/>
              </a:ext>
            </a:extLst>
          </p:cNvPr>
          <p:cNvSpPr/>
          <p:nvPr/>
        </p:nvSpPr>
        <p:spPr>
          <a:xfrm>
            <a:off x="2151520" y="365125"/>
            <a:ext cx="83130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SANADO 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 EN LA CALLE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D3D73F-3F04-42EB-8CA5-433CE02F5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00567"/>
            <a:ext cx="4638260" cy="491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82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6F3AC-5FD1-48C8-8F6A-D02AFAA33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E85DF-595A-4355-9EC1-C5B3C1A24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3E046F4-9163-4F92-834B-723953AB47AB}"/>
              </a:ext>
            </a:extLst>
          </p:cNvPr>
          <p:cNvSpPr/>
          <p:nvPr/>
        </p:nvSpPr>
        <p:spPr>
          <a:xfrm>
            <a:off x="119270" y="92765"/>
            <a:ext cx="11860695" cy="6612835"/>
          </a:xfrm>
          <a:prstGeom prst="roundRect">
            <a:avLst/>
          </a:prstGeom>
          <a:solidFill>
            <a:srgbClr val="66FF33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FF8D1E-B6BA-4A1E-AC65-BDE9959DAF61}"/>
              </a:ext>
            </a:extLst>
          </p:cNvPr>
          <p:cNvSpPr/>
          <p:nvPr/>
        </p:nvSpPr>
        <p:spPr>
          <a:xfrm>
            <a:off x="1273547" y="373162"/>
            <a:ext cx="98304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¿ENTIENDES LO QUE LEES?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C82902-00DC-4F3D-BFB6-B902C25AD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904" y="1304529"/>
            <a:ext cx="3871001" cy="4977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2528309-4BB7-479A-86D5-6BB65BEC735B}"/>
              </a:ext>
            </a:extLst>
          </p:cNvPr>
          <p:cNvSpPr txBox="1"/>
          <p:nvPr/>
        </p:nvSpPr>
        <p:spPr>
          <a:xfrm>
            <a:off x="5632174" y="3551584"/>
            <a:ext cx="5377794" cy="255454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latin typeface="Bahnschrift SemiBold" panose="020B0502040204020203" pitchFamily="34" charset="0"/>
              </a:rPr>
              <a:t>VERSICULO</a:t>
            </a:r>
          </a:p>
          <a:p>
            <a:pPr algn="ctr"/>
            <a:r>
              <a:rPr lang="es-ES" sz="3200" dirty="0">
                <a:latin typeface="Bahnschrift SemiBold" panose="020B0502040204020203" pitchFamily="34" charset="0"/>
              </a:rPr>
              <a:t>“No me avergüenzo del evangelio, pues es poder de Dios para la salvación...” Romanos 1:16</a:t>
            </a:r>
            <a:endParaRPr lang="en-US" sz="3200" dirty="0">
              <a:latin typeface="Bahnschrift SemiBold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7ED083-8328-4B4F-A054-55BA31D2A950}"/>
              </a:ext>
            </a:extLst>
          </p:cNvPr>
          <p:cNvSpPr txBox="1"/>
          <p:nvPr/>
        </p:nvSpPr>
        <p:spPr>
          <a:xfrm>
            <a:off x="5530194" y="1462088"/>
            <a:ext cx="5479774" cy="15696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MENSAJE</a:t>
            </a:r>
          </a:p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Servimos cuando ayudamos a otros a entender la Biblia</a:t>
            </a:r>
            <a:endParaRPr lang="en-US" sz="3200" b="1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700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6F3AC-5FD1-48C8-8F6A-D02AFAA33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E85DF-595A-4355-9EC1-C5B3C1A24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3E046F4-9163-4F92-834B-723953AB47AB}"/>
              </a:ext>
            </a:extLst>
          </p:cNvPr>
          <p:cNvSpPr/>
          <p:nvPr/>
        </p:nvSpPr>
        <p:spPr>
          <a:xfrm>
            <a:off x="119270" y="92765"/>
            <a:ext cx="11860695" cy="6612835"/>
          </a:xfrm>
          <a:prstGeom prst="roundRect">
            <a:avLst/>
          </a:prstGeom>
          <a:solidFill>
            <a:srgbClr val="66FF33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FB25ED-A2DF-4900-B1DF-512C97ED8C6A}"/>
              </a:ext>
            </a:extLst>
          </p:cNvPr>
          <p:cNvSpPr/>
          <p:nvPr/>
        </p:nvSpPr>
        <p:spPr>
          <a:xfrm>
            <a:off x="3264087" y="219372"/>
            <a:ext cx="53192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וֹ</a:t>
            </a:r>
            <a:r>
              <a:rPr lang="en-US" sz="54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RESUCITADA</a:t>
            </a:r>
            <a:r>
              <a:rPr lang="en-US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24D5AA-92DA-4A97-A61E-3F5BFADC3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8588" y="1142702"/>
            <a:ext cx="4714875" cy="4829175"/>
          </a:xfrm>
          <a:prstGeom prst="rect">
            <a:avLst/>
          </a:prstGeom>
          <a:ln w="76200"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E07C2E0-BB83-45E1-A41D-65CEA92972A9}"/>
              </a:ext>
            </a:extLst>
          </p:cNvPr>
          <p:cNvSpPr txBox="1"/>
          <p:nvPr/>
        </p:nvSpPr>
        <p:spPr>
          <a:xfrm>
            <a:off x="882747" y="3557289"/>
            <a:ext cx="5429339" cy="255454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latin typeface="Bahnschrift SemiBold" panose="020B0502040204020203" pitchFamily="34" charset="0"/>
              </a:rPr>
              <a:t>VERSICULO</a:t>
            </a:r>
          </a:p>
          <a:p>
            <a:pPr algn="ctr"/>
            <a:r>
              <a:rPr lang="es-ES" sz="3200" dirty="0">
                <a:latin typeface="Bahnschrift SemiBold" panose="020B0502040204020203" pitchFamily="34" charset="0"/>
              </a:rPr>
              <a:t>“No me avergüenzo del evangelio, pues es poder de Dios para la salvación...” Romanos 1:16</a:t>
            </a:r>
            <a:endParaRPr lang="en-US" sz="3200" dirty="0">
              <a:latin typeface="Bahnschrift SemiBold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6009FB-5487-46DC-8C91-59367822DEA1}"/>
              </a:ext>
            </a:extLst>
          </p:cNvPr>
          <p:cNvSpPr txBox="1"/>
          <p:nvPr/>
        </p:nvSpPr>
        <p:spPr>
          <a:xfrm>
            <a:off x="889084" y="1458992"/>
            <a:ext cx="5429339" cy="15696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MENSAJE</a:t>
            </a:r>
          </a:p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Servimos cuando ayudamos a otros</a:t>
            </a:r>
            <a:endParaRPr lang="en-US" sz="3200" b="1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29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3F440-565A-4531-B841-E4BA4D055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5B36F-895A-420C-B742-819E6F5BC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FFB2497-B886-4404-92A8-35B3B0EEE975}"/>
              </a:ext>
            </a:extLst>
          </p:cNvPr>
          <p:cNvSpPr/>
          <p:nvPr/>
        </p:nvSpPr>
        <p:spPr>
          <a:xfrm>
            <a:off x="119270" y="92765"/>
            <a:ext cx="11860695" cy="6612835"/>
          </a:xfrm>
          <a:prstGeom prst="roundRect">
            <a:avLst/>
          </a:prstGeom>
          <a:solidFill>
            <a:srgbClr val="66FF33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4E1BD0-2CDF-4617-ACE2-1334C9648300}"/>
              </a:ext>
            </a:extLst>
          </p:cNvPr>
          <p:cNvSpPr/>
          <p:nvPr/>
        </p:nvSpPr>
        <p:spPr>
          <a:xfrm>
            <a:off x="1811315" y="255965"/>
            <a:ext cx="806579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ADORACION</a:t>
            </a:r>
          </a:p>
        </p:txBody>
      </p:sp>
      <p:pic>
        <p:nvPicPr>
          <p:cNvPr id="1026" name="Picture 2" descr="Niños orando: imágenes, fotos de stock libres de derechos | Depositphotos">
            <a:extLst>
              <a:ext uri="{FF2B5EF4-FFF2-40B4-BE49-F238E27FC236}">
                <a16:creationId xmlns:a16="http://schemas.microsoft.com/office/drawing/2014/main" id="{25136C69-2EDE-432E-A655-C14F2ECDF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28" y="2041663"/>
            <a:ext cx="5328028" cy="413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DB4782-16C6-4F0A-98C5-089185044027}"/>
              </a:ext>
            </a:extLst>
          </p:cNvPr>
          <p:cNvSpPr txBox="1"/>
          <p:nvPr/>
        </p:nvSpPr>
        <p:spPr>
          <a:xfrm>
            <a:off x="6490264" y="1493381"/>
            <a:ext cx="435996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600" b="1" dirty="0">
                <a:latin typeface="Bahnschrift SemiBold" panose="020B0502040204020203" pitchFamily="34" charset="0"/>
              </a:rPr>
              <a:t>Adoramos a Dios cada día</a:t>
            </a:r>
            <a:endParaRPr lang="en-US" sz="6600" b="1" dirty="0">
              <a:latin typeface="Bahnschrift SemiBold" panose="020B0502040204020203" pitchFamily="34" charset="0"/>
            </a:endParaRPr>
          </a:p>
        </p:txBody>
      </p:sp>
      <p:pic>
        <p:nvPicPr>
          <p:cNvPr id="1030" name="Picture 6" descr="La adoración de los Reyes. Canción de Navidad para niños">
            <a:extLst>
              <a:ext uri="{FF2B5EF4-FFF2-40B4-BE49-F238E27FC236}">
                <a16:creationId xmlns:a16="http://schemas.microsoft.com/office/drawing/2014/main" id="{8D7B9A8D-6898-4004-A49A-4365CA111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838" y="4474337"/>
            <a:ext cx="3900280" cy="178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063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6F3AC-5FD1-48C8-8F6A-D02AFAA33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E85DF-595A-4355-9EC1-C5B3C1A24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3E046F4-9163-4F92-834B-723953AB47AB}"/>
              </a:ext>
            </a:extLst>
          </p:cNvPr>
          <p:cNvSpPr/>
          <p:nvPr/>
        </p:nvSpPr>
        <p:spPr>
          <a:xfrm>
            <a:off x="119270" y="92765"/>
            <a:ext cx="11860695" cy="6612835"/>
          </a:xfrm>
          <a:prstGeom prst="roundRect">
            <a:avLst/>
          </a:prstGeom>
          <a:solidFill>
            <a:srgbClr val="66FF33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17CD01-2418-46B2-9998-8AA24D889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984" y="1529176"/>
            <a:ext cx="4638675" cy="42767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9353E40-0A64-4926-BA1A-90FCD74355F0}"/>
              </a:ext>
            </a:extLst>
          </p:cNvPr>
          <p:cNvSpPr/>
          <p:nvPr/>
        </p:nvSpPr>
        <p:spPr>
          <a:xfrm>
            <a:off x="1069997" y="365125"/>
            <a:ext cx="94693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DIOS ES EL NUMERO UNO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0C0BF6-CBE1-4533-ABF4-FEDA6C0708F6}"/>
              </a:ext>
            </a:extLst>
          </p:cNvPr>
          <p:cNvSpPr txBox="1"/>
          <p:nvPr/>
        </p:nvSpPr>
        <p:spPr>
          <a:xfrm>
            <a:off x="6057796" y="3264912"/>
            <a:ext cx="5380383" cy="30469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VERSICULO</a:t>
            </a:r>
          </a:p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“Señor, digno eres de recibir la gloria y la honra y el poder, porque tú creaste todas las cosas” Apocalipsis 4:11</a:t>
            </a:r>
            <a:endParaRPr lang="en-US" sz="3200" b="1" dirty="0">
              <a:latin typeface="Bahnschrift SemiBold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8E6903-A3BA-4BD0-B700-47CF3C238655}"/>
              </a:ext>
            </a:extLst>
          </p:cNvPr>
          <p:cNvSpPr txBox="1"/>
          <p:nvPr/>
        </p:nvSpPr>
        <p:spPr>
          <a:xfrm>
            <a:off x="6344316" y="1346873"/>
            <a:ext cx="4807342" cy="15696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MENSAJE</a:t>
            </a:r>
          </a:p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Dios es digno de nuestra adoración</a:t>
            </a:r>
            <a:endParaRPr lang="en-US" sz="3200" b="1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137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3F440-565A-4531-B841-E4BA4D055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5B36F-895A-420C-B742-819E6F5BC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FFB2497-B886-4404-92A8-35B3B0EEE975}"/>
              </a:ext>
            </a:extLst>
          </p:cNvPr>
          <p:cNvSpPr/>
          <p:nvPr/>
        </p:nvSpPr>
        <p:spPr>
          <a:xfrm>
            <a:off x="119270" y="92765"/>
            <a:ext cx="11860695" cy="6612835"/>
          </a:xfrm>
          <a:prstGeom prst="roundRect">
            <a:avLst/>
          </a:prstGeom>
          <a:solidFill>
            <a:srgbClr val="66FF33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1F8196-0AF2-4215-8D0B-351EDA656D0E}"/>
              </a:ext>
            </a:extLst>
          </p:cNvPr>
          <p:cNvSpPr/>
          <p:nvPr/>
        </p:nvSpPr>
        <p:spPr>
          <a:xfrm>
            <a:off x="1390136" y="365125"/>
            <a:ext cx="93189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DIOS SEÑALA EL CAMINO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D41E06-97AB-4536-BBDA-07C04F3A8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911" y="1423392"/>
            <a:ext cx="4210050" cy="43719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CA9177-E8F2-4F2E-91C7-281C953AB3EC}"/>
              </a:ext>
            </a:extLst>
          </p:cNvPr>
          <p:cNvSpPr txBox="1"/>
          <p:nvPr/>
        </p:nvSpPr>
        <p:spPr>
          <a:xfrm>
            <a:off x="810039" y="3195338"/>
            <a:ext cx="6096000" cy="30469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VERSICULO</a:t>
            </a:r>
          </a:p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“Voy a prepararles un lugar. Y si me voy y se los preparo, vendré para llevármelos conmigo. Así ustedes estarán donde yo esté” Juan 14:3</a:t>
            </a:r>
            <a:endParaRPr lang="en-US" sz="3200" b="1" dirty="0">
              <a:latin typeface="Bahnschrift SemiBold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EF605D-5D38-4C58-992B-9F5C5C48931A}"/>
              </a:ext>
            </a:extLst>
          </p:cNvPr>
          <p:cNvSpPr txBox="1"/>
          <p:nvPr/>
        </p:nvSpPr>
        <p:spPr>
          <a:xfrm>
            <a:off x="716446" y="1288455"/>
            <a:ext cx="6096000" cy="15696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MENSAJE</a:t>
            </a:r>
          </a:p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Gracias a Dios, viviremos con él y lo adoraremos eternamente</a:t>
            </a:r>
            <a:endParaRPr lang="en-US" sz="3200" b="1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757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3F440-565A-4531-B841-E4BA4D055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5B36F-895A-420C-B742-819E6F5BC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FFB2497-B886-4404-92A8-35B3B0EEE975}"/>
              </a:ext>
            </a:extLst>
          </p:cNvPr>
          <p:cNvSpPr/>
          <p:nvPr/>
        </p:nvSpPr>
        <p:spPr>
          <a:xfrm>
            <a:off x="165652" y="122582"/>
            <a:ext cx="11860695" cy="6612835"/>
          </a:xfrm>
          <a:prstGeom prst="roundRect">
            <a:avLst/>
          </a:prstGeom>
          <a:solidFill>
            <a:srgbClr val="66FF33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D8A1B5-0655-4730-B3FA-843BD5F8087E}"/>
              </a:ext>
            </a:extLst>
          </p:cNvPr>
          <p:cNvSpPr txBox="1"/>
          <p:nvPr/>
        </p:nvSpPr>
        <p:spPr>
          <a:xfrm>
            <a:off x="838200" y="253379"/>
            <a:ext cx="109993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Broadway" panose="04040905080B02020502" pitchFamily="82" charset="0"/>
              </a:rPr>
              <a:t>¿DE PARTE DE QUIEN ESTAS?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9A96B-9FF8-4C5F-9733-57F2237D2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28788"/>
            <a:ext cx="3657600" cy="44481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A110F5-896E-4EBB-A2EF-EDFEA5B59BE5}"/>
              </a:ext>
            </a:extLst>
          </p:cNvPr>
          <p:cNvSpPr txBox="1"/>
          <p:nvPr/>
        </p:nvSpPr>
        <p:spPr>
          <a:xfrm>
            <a:off x="4876800" y="3428999"/>
            <a:ext cx="6096000" cy="206210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VERSICULO</a:t>
            </a:r>
          </a:p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“No se angustien. Confíen en Dios, y confíen también en mí” Juan 14:1</a:t>
            </a:r>
            <a:endParaRPr lang="en-US" sz="3200" b="1" dirty="0">
              <a:latin typeface="Bahnschrift SemiBold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F871B6-4C6C-4A44-8D8B-8E74AEC05E7A}"/>
              </a:ext>
            </a:extLst>
          </p:cNvPr>
          <p:cNvSpPr txBox="1"/>
          <p:nvPr/>
        </p:nvSpPr>
        <p:spPr>
          <a:xfrm>
            <a:off x="4876800" y="1443097"/>
            <a:ext cx="6096000" cy="15696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MENSAJE</a:t>
            </a:r>
          </a:p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Podemos adorar a Dios todos los días.</a:t>
            </a:r>
            <a:endParaRPr lang="en-US" sz="3200" b="1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517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3F440-565A-4531-B841-E4BA4D055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5B36F-895A-420C-B742-819E6F5BC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FFB2497-B886-4404-92A8-35B3B0EEE975}"/>
              </a:ext>
            </a:extLst>
          </p:cNvPr>
          <p:cNvSpPr/>
          <p:nvPr/>
        </p:nvSpPr>
        <p:spPr>
          <a:xfrm>
            <a:off x="119270" y="92765"/>
            <a:ext cx="11860695" cy="6612835"/>
          </a:xfrm>
          <a:prstGeom prst="roundRect">
            <a:avLst/>
          </a:prstGeom>
          <a:solidFill>
            <a:srgbClr val="66FF33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E9B09-8026-4E00-B0CE-97E2F6C9962E}"/>
              </a:ext>
            </a:extLst>
          </p:cNvPr>
          <p:cNvSpPr txBox="1"/>
          <p:nvPr/>
        </p:nvSpPr>
        <p:spPr>
          <a:xfrm>
            <a:off x="2398643" y="230188"/>
            <a:ext cx="8839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Broadway" panose="04040905080B02020502" pitchFamily="82" charset="0"/>
              </a:rPr>
              <a:t>¡POR FIN A SALVO!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E8B914-F41F-4E20-B516-1CA7CFE97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686" y="1103657"/>
            <a:ext cx="4172157" cy="51963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928BBC-025A-4575-90A3-DD30E13EB609}"/>
              </a:ext>
            </a:extLst>
          </p:cNvPr>
          <p:cNvSpPr txBox="1"/>
          <p:nvPr/>
        </p:nvSpPr>
        <p:spPr>
          <a:xfrm>
            <a:off x="722243" y="3264912"/>
            <a:ext cx="6096000" cy="30469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VERSICULO</a:t>
            </a:r>
          </a:p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“En la casa de mi Padre muchas moradas hay; si así no fuera, yo os lo hubiera dicho; voy, pues, a preparar lugar para vosotros” Juan 14:2</a:t>
            </a:r>
            <a:endParaRPr lang="en-US" sz="3200" b="1" dirty="0">
              <a:latin typeface="Bahnschrift SemiBold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92EDAF-5FFC-4862-8B6D-49E946DC4D67}"/>
              </a:ext>
            </a:extLst>
          </p:cNvPr>
          <p:cNvSpPr txBox="1"/>
          <p:nvPr/>
        </p:nvSpPr>
        <p:spPr>
          <a:xfrm>
            <a:off x="686939" y="1178218"/>
            <a:ext cx="6096000" cy="15696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MENSAJE</a:t>
            </a:r>
          </a:p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La iglesia es un lugar de refugio en el que adoramos juntos</a:t>
            </a:r>
            <a:endParaRPr lang="en-US" sz="3200" b="1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296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3F440-565A-4531-B841-E4BA4D055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5B36F-895A-420C-B742-819E6F5BC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FFB2497-B886-4404-92A8-35B3B0EEE975}"/>
              </a:ext>
            </a:extLst>
          </p:cNvPr>
          <p:cNvSpPr/>
          <p:nvPr/>
        </p:nvSpPr>
        <p:spPr>
          <a:xfrm>
            <a:off x="119268" y="122582"/>
            <a:ext cx="11860695" cy="6612835"/>
          </a:xfrm>
          <a:prstGeom prst="roundRect">
            <a:avLst/>
          </a:prstGeom>
          <a:solidFill>
            <a:srgbClr val="66FF33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E9B09-8026-4E00-B0CE-97E2F6C9962E}"/>
              </a:ext>
            </a:extLst>
          </p:cNvPr>
          <p:cNvSpPr txBox="1"/>
          <p:nvPr/>
        </p:nvSpPr>
        <p:spPr>
          <a:xfrm>
            <a:off x="3048000" y="324764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\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B37747-89A8-4267-B4A7-1FDA511E11EC}"/>
              </a:ext>
            </a:extLst>
          </p:cNvPr>
          <p:cNvSpPr/>
          <p:nvPr/>
        </p:nvSpPr>
        <p:spPr>
          <a:xfrm>
            <a:off x="1481731" y="373162"/>
            <a:ext cx="91357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DEMASIADAS OFRENDAS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E6F7F3-1D04-4881-A640-EB5DB5761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50771"/>
            <a:ext cx="5157762" cy="48250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B720B9-6B5F-4371-8119-752778276BA2}"/>
              </a:ext>
            </a:extLst>
          </p:cNvPr>
          <p:cNvSpPr txBox="1"/>
          <p:nvPr/>
        </p:nvSpPr>
        <p:spPr>
          <a:xfrm>
            <a:off x="6430585" y="1573836"/>
            <a:ext cx="4465983" cy="15696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MENSAJE</a:t>
            </a:r>
          </a:p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Adoro a Dios con mis ofrendas</a:t>
            </a:r>
            <a:endParaRPr lang="en-US" sz="3200" b="1" dirty="0">
              <a:latin typeface="Bahnschrift SemiBold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889589-8E93-4180-8FFF-E8755914C9E4}"/>
              </a:ext>
            </a:extLst>
          </p:cNvPr>
          <p:cNvSpPr txBox="1"/>
          <p:nvPr/>
        </p:nvSpPr>
        <p:spPr>
          <a:xfrm>
            <a:off x="6311412" y="3455950"/>
            <a:ext cx="4906618" cy="255454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VERSICULO</a:t>
            </a:r>
          </a:p>
          <a:p>
            <a:pPr algn="ctr"/>
            <a:r>
              <a:rPr lang="es-ES" sz="3200" b="1" dirty="0">
                <a:latin typeface="Bahnschrift SemiBold" panose="020B0502040204020203" pitchFamily="34" charset="0"/>
              </a:rPr>
              <a:t>“Te presentaré una ofrenda voluntaria y alabaré, Señor, tu buen nombre” Salmo 54:6</a:t>
            </a:r>
            <a:endParaRPr lang="en-US" sz="3200" b="1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631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504</Words>
  <Application>Microsoft Office PowerPoint</Application>
  <PresentationFormat>Widescreen</PresentationFormat>
  <Paragraphs>76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Algerian</vt:lpstr>
      <vt:lpstr>Arial</vt:lpstr>
      <vt:lpstr>Arial Rounded MT Bold</vt:lpstr>
      <vt:lpstr>Bahnschrift Condensed</vt:lpstr>
      <vt:lpstr>Bahnschrift SemiBold</vt:lpstr>
      <vt:lpstr>Bodoni MT Black</vt:lpstr>
      <vt:lpstr>Broadway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Rivas</dc:creator>
  <cp:lastModifiedBy>Alicia Rivas</cp:lastModifiedBy>
  <cp:revision>13</cp:revision>
  <dcterms:created xsi:type="dcterms:W3CDTF">2021-06-04T20:59:18Z</dcterms:created>
  <dcterms:modified xsi:type="dcterms:W3CDTF">2021-06-08T16:19:12Z</dcterms:modified>
</cp:coreProperties>
</file>