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4107-4ABF-4FBA-8F44-78D2444D5AFB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2E356-F8B2-4C48-880E-E1835D04EE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4107-4ABF-4FBA-8F44-78D2444D5AFB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2E356-F8B2-4C48-880E-E1835D04EE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4107-4ABF-4FBA-8F44-78D2444D5AFB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2E356-F8B2-4C48-880E-E1835D04EE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4107-4ABF-4FBA-8F44-78D2444D5AFB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2E356-F8B2-4C48-880E-E1835D04EE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4107-4ABF-4FBA-8F44-78D2444D5AFB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2E356-F8B2-4C48-880E-E1835D04EE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4107-4ABF-4FBA-8F44-78D2444D5AFB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2E356-F8B2-4C48-880E-E1835D04EE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4107-4ABF-4FBA-8F44-78D2444D5AFB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2E356-F8B2-4C48-880E-E1835D04EE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4107-4ABF-4FBA-8F44-78D2444D5AFB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2E356-F8B2-4C48-880E-E1835D04EE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4107-4ABF-4FBA-8F44-78D2444D5AFB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2E356-F8B2-4C48-880E-E1835D04EE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4107-4ABF-4FBA-8F44-78D2444D5AFB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2E356-F8B2-4C48-880E-E1835D04EE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4107-4ABF-4FBA-8F44-78D2444D5AFB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2E356-F8B2-4C48-880E-E1835D04EE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E4107-4ABF-4FBA-8F44-78D2444D5AFB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2E356-F8B2-4C48-880E-E1835D04EE1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s://encrypted-tbn1.gstatic.com/images?q=tbn:ANd9GcRYqgR7CslSUGlDlJ6QpMA_QCfXMHXdlUz-uYfEj7wEzHCPePz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457200"/>
            <a:ext cx="2619375" cy="1743076"/>
          </a:xfrm>
          <a:prstGeom prst="rect">
            <a:avLst/>
          </a:prstGeom>
          <a:noFill/>
        </p:spPr>
      </p:pic>
      <p:pic>
        <p:nvPicPr>
          <p:cNvPr id="1028" name="Picture 4" descr="https://encrypted-tbn1.gstatic.com/images?q=tbn:ANd9GcRYqgR7CslSUGlDlJ6QpMA_QCfXMHXdlUz-uYfEj7wEzHCPePz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4495800"/>
            <a:ext cx="2619375" cy="1743076"/>
          </a:xfrm>
          <a:prstGeom prst="rect">
            <a:avLst/>
          </a:prstGeom>
          <a:noFill/>
        </p:spPr>
      </p:pic>
      <p:pic>
        <p:nvPicPr>
          <p:cNvPr id="1030" name="Picture 6" descr="https://encrypted-tbn1.gstatic.com/images?q=tbn:ANd9GcRYqgR7CslSUGlDlJ6QpMA_QCfXMHXdlUz-uYfEj7wEzHCPePz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0" y="2514600"/>
            <a:ext cx="2619375" cy="1743076"/>
          </a:xfrm>
          <a:prstGeom prst="rect">
            <a:avLst/>
          </a:prstGeom>
          <a:noFill/>
        </p:spPr>
      </p:pic>
      <p:pic>
        <p:nvPicPr>
          <p:cNvPr id="1032" name="Picture 8" descr="https://encrypted-tbn1.gstatic.com/images?q=tbn:ANd9GcRYqgR7CslSUGlDlJ6QpMA_QCfXMHXdlUz-uYfEj7wEzHCPePz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381000"/>
            <a:ext cx="2619375" cy="1743076"/>
          </a:xfrm>
          <a:prstGeom prst="rect">
            <a:avLst/>
          </a:prstGeom>
          <a:noFill/>
        </p:spPr>
      </p:pic>
      <p:pic>
        <p:nvPicPr>
          <p:cNvPr id="1034" name="Picture 10" descr="https://encrypted-tbn1.gstatic.com/images?q=tbn:ANd9GcRYqgR7CslSUGlDlJ6QpMA_QCfXMHXdlUz-uYfEj7wEzHCPePz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362200"/>
            <a:ext cx="2619375" cy="1743076"/>
          </a:xfrm>
          <a:prstGeom prst="rect">
            <a:avLst/>
          </a:prstGeom>
          <a:noFill/>
        </p:spPr>
      </p:pic>
      <p:pic>
        <p:nvPicPr>
          <p:cNvPr id="1036" name="Picture 12" descr="https://encrypted-tbn1.gstatic.com/images?q=tbn:ANd9GcRYqgR7CslSUGlDlJ6QpMA_QCfXMHXdlUz-uYfEj7wEzHCPePz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0" y="4648200"/>
            <a:ext cx="2619375" cy="1743076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533400" y="762000"/>
            <a:ext cx="3276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ADOREN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48200" y="762000"/>
            <a:ext cx="9108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AL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9601" y="2667000"/>
            <a:ext cx="32765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SEŇOR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114800" y="2819400"/>
            <a:ext cx="2286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CON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5801" y="4800599"/>
            <a:ext cx="25908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REGOCIJO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038600" y="4648200"/>
            <a:ext cx="232262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SALMO</a:t>
            </a:r>
          </a:p>
          <a:p>
            <a:pPr algn="ctr"/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100:2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https://encrypted-tbn3.gstatic.com/images?q=tbn:ANd9GcTToPV3sl38KyqVJtKz0oKQlYILbrKRCgfEYwfviV24N2j4Q-j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16128" cy="6858000"/>
          </a:xfrm>
          <a:prstGeom prst="rect">
            <a:avLst/>
          </a:prstGeom>
          <a:noFill/>
        </p:spPr>
      </p:pic>
      <p:pic>
        <p:nvPicPr>
          <p:cNvPr id="6" name="Picture 2" descr="http://www.cliparthut.com/clip-arts/646/altar-coloring-pages-64620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676400"/>
            <a:ext cx="6858000" cy="51816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752600" y="4191000"/>
            <a:ext cx="1752600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ADOREN</a:t>
            </a:r>
            <a:endParaRPr lang="en-US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48200" y="4114800"/>
            <a:ext cx="46198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AL</a:t>
            </a:r>
            <a:endParaRPr lang="en-US" sz="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81400" y="5029200"/>
            <a:ext cx="94929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SEŇOR</a:t>
            </a:r>
            <a:endParaRPr lang="en-US" sz="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14600" y="5943600"/>
            <a:ext cx="67973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CON</a:t>
            </a:r>
            <a:endParaRPr lang="en-US" sz="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57600" y="5943600"/>
            <a:ext cx="130138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REGOCIJO</a:t>
            </a:r>
            <a:endParaRPr lang="en-US" sz="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53000" y="5715000"/>
            <a:ext cx="1143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SALMO</a:t>
            </a:r>
          </a:p>
          <a:p>
            <a:pPr algn="ctr"/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100:2</a:t>
            </a:r>
            <a:endParaRPr lang="en-US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2064" y="1692276"/>
            <a:ext cx="2589634" cy="44466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https://www.lds.org/bc/content/shared/content/images/gospel-library/manual/31118/31118_000_011_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143000"/>
            <a:ext cx="3429000" cy="396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14</Words>
  <Application>Microsoft Office PowerPoint</Application>
  <PresentationFormat>On-screen Show (4:3)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Edwin</dc:creator>
  <cp:lastModifiedBy>Alicia Rivas</cp:lastModifiedBy>
  <cp:revision>4</cp:revision>
  <dcterms:created xsi:type="dcterms:W3CDTF">2015-12-01T22:03:01Z</dcterms:created>
  <dcterms:modified xsi:type="dcterms:W3CDTF">2020-02-29T02:17:31Z</dcterms:modified>
</cp:coreProperties>
</file>